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375503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16B49-E666-46CC-9E33-1871691124FB}" v="16" dt="2023-03-29T08:27:49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1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織田稔之 / ODA，TOSHIYUKI" userId="0f1d39dd-e57d-4875-90d1-29b3cb84665b" providerId="ADAL" clId="{6CA122DC-1763-4819-8845-5246511E26C5}"/>
    <pc:docChg chg="undo custSel addSld delSld modSld">
      <pc:chgData name="織田稔之 / ODA，TOSHIYUKI" userId="0f1d39dd-e57d-4875-90d1-29b3cb84665b" providerId="ADAL" clId="{6CA122DC-1763-4819-8845-5246511E26C5}" dt="2023-03-20T00:36:04.054" v="1495" actId="20577"/>
      <pc:docMkLst>
        <pc:docMk/>
      </pc:docMkLst>
      <pc:sldChg chg="addSp modSp mod">
        <pc:chgData name="織田稔之 / ODA，TOSHIYUKI" userId="0f1d39dd-e57d-4875-90d1-29b3cb84665b" providerId="ADAL" clId="{6CA122DC-1763-4819-8845-5246511E26C5}" dt="2023-03-20T00:17:40.404" v="844" actId="20577"/>
        <pc:sldMkLst>
          <pc:docMk/>
          <pc:sldMk cId="4265388550" sldId="414"/>
        </pc:sldMkLst>
        <pc:spChg chg="add mod">
          <ac:chgData name="織田稔之 / ODA，TOSHIYUKI" userId="0f1d39dd-e57d-4875-90d1-29b3cb84665b" providerId="ADAL" clId="{6CA122DC-1763-4819-8845-5246511E26C5}" dt="2023-03-20T00:17:40.404" v="844" actId="20577"/>
          <ac:spMkLst>
            <pc:docMk/>
            <pc:sldMk cId="4265388550" sldId="414"/>
            <ac:spMk id="7" creationId="{A68150BC-1FE0-C404-5069-B846CABDB271}"/>
          </ac:spMkLst>
        </pc:spChg>
      </pc:sldChg>
      <pc:sldChg chg="addSp modSp mod">
        <pc:chgData name="織田稔之 / ODA，TOSHIYUKI" userId="0f1d39dd-e57d-4875-90d1-29b3cb84665b" providerId="ADAL" clId="{6CA122DC-1763-4819-8845-5246511E26C5}" dt="2023-03-20T00:12:20.420" v="1" actId="1076"/>
        <pc:sldMkLst>
          <pc:docMk/>
          <pc:sldMk cId="1219986854" sldId="415"/>
        </pc:sldMkLst>
        <pc:spChg chg="add mod">
          <ac:chgData name="織田稔之 / ODA，TOSHIYUKI" userId="0f1d39dd-e57d-4875-90d1-29b3cb84665b" providerId="ADAL" clId="{6CA122DC-1763-4819-8845-5246511E26C5}" dt="2023-03-20T00:12:20.420" v="1" actId="1076"/>
          <ac:spMkLst>
            <pc:docMk/>
            <pc:sldMk cId="1219986854" sldId="415"/>
            <ac:spMk id="6" creationId="{DFD771E7-AC44-16E2-E38B-CDDBB25806C0}"/>
          </ac:spMkLst>
        </pc:spChg>
      </pc:sldChg>
      <pc:sldChg chg="addSp modSp mod">
        <pc:chgData name="織田稔之 / ODA，TOSHIYUKI" userId="0f1d39dd-e57d-4875-90d1-29b3cb84665b" providerId="ADAL" clId="{6CA122DC-1763-4819-8845-5246511E26C5}" dt="2023-03-20T00:18:14.705" v="850" actId="6549"/>
        <pc:sldMkLst>
          <pc:docMk/>
          <pc:sldMk cId="178538306" sldId="416"/>
        </pc:sldMkLst>
        <pc:spChg chg="add mod">
          <ac:chgData name="織田稔之 / ODA，TOSHIYUKI" userId="0f1d39dd-e57d-4875-90d1-29b3cb84665b" providerId="ADAL" clId="{6CA122DC-1763-4819-8845-5246511E26C5}" dt="2023-03-20T00:18:14.705" v="850" actId="6549"/>
          <ac:spMkLst>
            <pc:docMk/>
            <pc:sldMk cId="178538306" sldId="416"/>
            <ac:spMk id="6" creationId="{066219D0-384B-0BAC-6EFA-FA15810257BA}"/>
          </ac:spMkLst>
        </pc:spChg>
      </pc:sldChg>
      <pc:sldChg chg="addSp delSp modSp mod">
        <pc:chgData name="織田稔之 / ODA，TOSHIYUKI" userId="0f1d39dd-e57d-4875-90d1-29b3cb84665b" providerId="ADAL" clId="{6CA122DC-1763-4819-8845-5246511E26C5}" dt="2023-03-20T00:36:04.054" v="1495" actId="20577"/>
        <pc:sldMkLst>
          <pc:docMk/>
          <pc:sldMk cId="2721344866" sldId="418"/>
        </pc:sldMkLst>
        <pc:spChg chg="add mod">
          <ac:chgData name="織田稔之 / ODA，TOSHIYUKI" userId="0f1d39dd-e57d-4875-90d1-29b3cb84665b" providerId="ADAL" clId="{6CA122DC-1763-4819-8845-5246511E26C5}" dt="2023-03-20T00:20:09.864" v="959" actId="20577"/>
          <ac:spMkLst>
            <pc:docMk/>
            <pc:sldMk cId="2721344866" sldId="418"/>
            <ac:spMk id="9" creationId="{7D31DBEE-F254-3F9B-CE3B-F7758B8BE990}"/>
          </ac:spMkLst>
        </pc:spChg>
        <pc:spChg chg="add mod">
          <ac:chgData name="織田稔之 / ODA，TOSHIYUKI" userId="0f1d39dd-e57d-4875-90d1-29b3cb84665b" providerId="ADAL" clId="{6CA122DC-1763-4819-8845-5246511E26C5}" dt="2023-03-20T00:34:55.738" v="1427" actId="1076"/>
          <ac:spMkLst>
            <pc:docMk/>
            <pc:sldMk cId="2721344866" sldId="418"/>
            <ac:spMk id="18" creationId="{2111D7DF-7C2A-BFDE-DB92-A6B6F8BDDBA2}"/>
          </ac:spMkLst>
        </pc:spChg>
        <pc:spChg chg="del mod">
          <ac:chgData name="織田稔之 / ODA，TOSHIYUKI" userId="0f1d39dd-e57d-4875-90d1-29b3cb84665b" providerId="ADAL" clId="{6CA122DC-1763-4819-8845-5246511E26C5}" dt="2023-03-20T00:30:10.456" v="1255" actId="478"/>
          <ac:spMkLst>
            <pc:docMk/>
            <pc:sldMk cId="2721344866" sldId="418"/>
            <ac:spMk id="30" creationId="{C28D98B5-01FA-B99D-C055-E9D3E6F0CA6B}"/>
          </ac:spMkLst>
        </pc:spChg>
        <pc:spChg chg="mod">
          <ac:chgData name="織田稔之 / ODA，TOSHIYUKI" userId="0f1d39dd-e57d-4875-90d1-29b3cb84665b" providerId="ADAL" clId="{6CA122DC-1763-4819-8845-5246511E26C5}" dt="2023-03-20T00:32:19.815" v="1387" actId="1076"/>
          <ac:spMkLst>
            <pc:docMk/>
            <pc:sldMk cId="2721344866" sldId="418"/>
            <ac:spMk id="31" creationId="{5C8E71E7-48BC-5359-B89F-F745E7F0EB81}"/>
          </ac:spMkLst>
        </pc:spChg>
        <pc:spChg chg="add mod">
          <ac:chgData name="織田稔之 / ODA，TOSHIYUKI" userId="0f1d39dd-e57d-4875-90d1-29b3cb84665b" providerId="ADAL" clId="{6CA122DC-1763-4819-8845-5246511E26C5}" dt="2023-03-20T00:32:23.700" v="1388" actId="14100"/>
          <ac:spMkLst>
            <pc:docMk/>
            <pc:sldMk cId="2721344866" sldId="418"/>
            <ac:spMk id="1033" creationId="{CE78ADC8-8F9B-B359-975C-57F3CE578BCC}"/>
          </ac:spMkLst>
        </pc:spChg>
        <pc:spChg chg="add mod">
          <ac:chgData name="織田稔之 / ODA，TOSHIYUKI" userId="0f1d39dd-e57d-4875-90d1-29b3cb84665b" providerId="ADAL" clId="{6CA122DC-1763-4819-8845-5246511E26C5}" dt="2023-03-20T00:32:19.815" v="1387" actId="1076"/>
          <ac:spMkLst>
            <pc:docMk/>
            <pc:sldMk cId="2721344866" sldId="418"/>
            <ac:spMk id="1034" creationId="{A4BB9886-197F-131E-3016-500DE83BBB82}"/>
          </ac:spMkLst>
        </pc:spChg>
        <pc:spChg chg="add mod">
          <ac:chgData name="織田稔之 / ODA，TOSHIYUKI" userId="0f1d39dd-e57d-4875-90d1-29b3cb84665b" providerId="ADAL" clId="{6CA122DC-1763-4819-8845-5246511E26C5}" dt="2023-03-20T00:30:05.417" v="1253" actId="20577"/>
          <ac:spMkLst>
            <pc:docMk/>
            <pc:sldMk cId="2721344866" sldId="418"/>
            <ac:spMk id="1035" creationId="{7A646AF7-41DA-E4DB-7121-417C45B3DAB8}"/>
          </ac:spMkLst>
        </pc:spChg>
        <pc:spChg chg="add mod">
          <ac:chgData name="織田稔之 / ODA，TOSHIYUKI" userId="0f1d39dd-e57d-4875-90d1-29b3cb84665b" providerId="ADAL" clId="{6CA122DC-1763-4819-8845-5246511E26C5}" dt="2023-03-20T00:34:27.477" v="1425" actId="1076"/>
          <ac:spMkLst>
            <pc:docMk/>
            <pc:sldMk cId="2721344866" sldId="418"/>
            <ac:spMk id="1036" creationId="{CDDDBFB0-9E91-5F40-2170-8EE5C5127AC1}"/>
          </ac:spMkLst>
        </pc:spChg>
        <pc:spChg chg="mod">
          <ac:chgData name="織田稔之 / ODA，TOSHIYUKI" userId="0f1d39dd-e57d-4875-90d1-29b3cb84665b" providerId="ADAL" clId="{6CA122DC-1763-4819-8845-5246511E26C5}" dt="2023-03-20T00:25:03.311" v="1131" actId="164"/>
          <ac:spMkLst>
            <pc:docMk/>
            <pc:sldMk cId="2721344866" sldId="418"/>
            <ac:spMk id="1041" creationId="{1A539EE1-2CEF-A480-D3D5-9362291145CB}"/>
          </ac:spMkLst>
        </pc:spChg>
        <pc:spChg chg="add mod">
          <ac:chgData name="織田稔之 / ODA，TOSHIYUKI" userId="0f1d39dd-e57d-4875-90d1-29b3cb84665b" providerId="ADAL" clId="{6CA122DC-1763-4819-8845-5246511E26C5}" dt="2023-03-20T00:33:29.608" v="1424" actId="1076"/>
          <ac:spMkLst>
            <pc:docMk/>
            <pc:sldMk cId="2721344866" sldId="418"/>
            <ac:spMk id="1042" creationId="{E20394C9-8152-8D50-D837-864FFFE8D869}"/>
          </ac:spMkLst>
        </pc:spChg>
        <pc:spChg chg="mod">
          <ac:chgData name="織田稔之 / ODA，TOSHIYUKI" userId="0f1d39dd-e57d-4875-90d1-29b3cb84665b" providerId="ADAL" clId="{6CA122DC-1763-4819-8845-5246511E26C5}" dt="2023-03-20T00:32:59.002" v="1394" actId="1076"/>
          <ac:spMkLst>
            <pc:docMk/>
            <pc:sldMk cId="2721344866" sldId="418"/>
            <ac:spMk id="1052" creationId="{4828820D-374F-0044-3A09-98B2260685B3}"/>
          </ac:spMkLst>
        </pc:spChg>
        <pc:spChg chg="mod">
          <ac:chgData name="織田稔之 / ODA，TOSHIYUKI" userId="0f1d39dd-e57d-4875-90d1-29b3cb84665b" providerId="ADAL" clId="{6CA122DC-1763-4819-8845-5246511E26C5}" dt="2023-03-20T00:29:44.923" v="1220" actId="20577"/>
          <ac:spMkLst>
            <pc:docMk/>
            <pc:sldMk cId="2721344866" sldId="418"/>
            <ac:spMk id="1053" creationId="{A2F6F5BD-A101-24B2-85A0-3A011025C14E}"/>
          </ac:spMkLst>
        </pc:spChg>
        <pc:spChg chg="mod">
          <ac:chgData name="織田稔之 / ODA，TOSHIYUKI" userId="0f1d39dd-e57d-4875-90d1-29b3cb84665b" providerId="ADAL" clId="{6CA122DC-1763-4819-8845-5246511E26C5}" dt="2023-03-20T00:32:19.815" v="1387" actId="1076"/>
          <ac:spMkLst>
            <pc:docMk/>
            <pc:sldMk cId="2721344866" sldId="418"/>
            <ac:spMk id="1057" creationId="{D7C0D513-3C1D-CDF9-A599-B9BE57D5677E}"/>
          </ac:spMkLst>
        </pc:spChg>
        <pc:spChg chg="del mod">
          <ac:chgData name="織田稔之 / ODA，TOSHIYUKI" userId="0f1d39dd-e57d-4875-90d1-29b3cb84665b" providerId="ADAL" clId="{6CA122DC-1763-4819-8845-5246511E26C5}" dt="2023-03-20T00:31:27.331" v="1378" actId="478"/>
          <ac:spMkLst>
            <pc:docMk/>
            <pc:sldMk cId="2721344866" sldId="418"/>
            <ac:spMk id="1058" creationId="{FF573CC4-B9CF-1E38-804F-6467BB092B6B}"/>
          </ac:spMkLst>
        </pc:spChg>
        <pc:spChg chg="mod">
          <ac:chgData name="織田稔之 / ODA，TOSHIYUKI" userId="0f1d39dd-e57d-4875-90d1-29b3cb84665b" providerId="ADAL" clId="{6CA122DC-1763-4819-8845-5246511E26C5}" dt="2023-03-20T00:33:01.488" v="1395" actId="1076"/>
          <ac:spMkLst>
            <pc:docMk/>
            <pc:sldMk cId="2721344866" sldId="418"/>
            <ac:spMk id="1066" creationId="{E0760E62-A07A-3A78-7BAB-7B21247E2AD7}"/>
          </ac:spMkLst>
        </pc:spChg>
        <pc:spChg chg="mod">
          <ac:chgData name="織田稔之 / ODA，TOSHIYUKI" userId="0f1d39dd-e57d-4875-90d1-29b3cb84665b" providerId="ADAL" clId="{6CA122DC-1763-4819-8845-5246511E26C5}" dt="2023-03-20T00:33:01.488" v="1395" actId="1076"/>
          <ac:spMkLst>
            <pc:docMk/>
            <pc:sldMk cId="2721344866" sldId="418"/>
            <ac:spMk id="1067" creationId="{F860D8EA-F016-0B1F-ABC7-78C4DEAE1888}"/>
          </ac:spMkLst>
        </pc:spChg>
        <pc:spChg chg="mod">
          <ac:chgData name="織田稔之 / ODA，TOSHIYUKI" userId="0f1d39dd-e57d-4875-90d1-29b3cb84665b" providerId="ADAL" clId="{6CA122DC-1763-4819-8845-5246511E26C5}" dt="2023-03-20T00:33:07.626" v="1397" actId="20577"/>
          <ac:spMkLst>
            <pc:docMk/>
            <pc:sldMk cId="2721344866" sldId="418"/>
            <ac:spMk id="1084" creationId="{3A462B73-9253-2C74-CCC6-27E4FF4D9320}"/>
          </ac:spMkLst>
        </pc:spChg>
        <pc:grpChg chg="mod">
          <ac:chgData name="織田稔之 / ODA，TOSHIYUKI" userId="0f1d39dd-e57d-4875-90d1-29b3cb84665b" providerId="ADAL" clId="{6CA122DC-1763-4819-8845-5246511E26C5}" dt="2023-03-20T00:34:50.919" v="1426" actId="1076"/>
          <ac:grpSpMkLst>
            <pc:docMk/>
            <pc:sldMk cId="2721344866" sldId="418"/>
            <ac:grpSpMk id="12" creationId="{2D473FED-907D-7ED3-7FF5-414CA395D6EF}"/>
          </ac:grpSpMkLst>
        </pc:grpChg>
        <pc:grpChg chg="add mod">
          <ac:chgData name="織田稔之 / ODA，TOSHIYUKI" userId="0f1d39dd-e57d-4875-90d1-29b3cb84665b" providerId="ADAL" clId="{6CA122DC-1763-4819-8845-5246511E26C5}" dt="2023-03-20T00:28:32.796" v="1199" actId="1076"/>
          <ac:grpSpMkLst>
            <pc:docMk/>
            <pc:sldMk cId="2721344866" sldId="418"/>
            <ac:grpSpMk id="1028" creationId="{F43F6AAB-AFEE-96BB-19A8-08DCEFEC8EE4}"/>
          </ac:grpSpMkLst>
        </pc:grpChg>
        <pc:grpChg chg="mod">
          <ac:chgData name="織田稔之 / ODA，TOSHIYUKI" userId="0f1d39dd-e57d-4875-90d1-29b3cb84665b" providerId="ADAL" clId="{6CA122DC-1763-4819-8845-5246511E26C5}" dt="2023-03-20T00:25:03.311" v="1131" actId="164"/>
          <ac:grpSpMkLst>
            <pc:docMk/>
            <pc:sldMk cId="2721344866" sldId="418"/>
            <ac:grpSpMk id="1040" creationId="{BF220906-590A-E066-B6BA-11DAB236DCE6}"/>
          </ac:grpSpMkLst>
        </pc:grpChg>
        <pc:grpChg chg="mod">
          <ac:chgData name="織田稔之 / ODA，TOSHIYUKI" userId="0f1d39dd-e57d-4875-90d1-29b3cb84665b" providerId="ADAL" clId="{6CA122DC-1763-4819-8845-5246511E26C5}" dt="2023-03-20T00:33:01.488" v="1395" actId="1076"/>
          <ac:grpSpMkLst>
            <pc:docMk/>
            <pc:sldMk cId="2721344866" sldId="418"/>
            <ac:grpSpMk id="1065" creationId="{03EB88C2-9D91-60A0-C386-32FFC2285D27}"/>
          </ac:grpSpMkLst>
        </pc:grpChg>
        <pc:graphicFrameChg chg="modGraphic">
          <ac:chgData name="織田稔之 / ODA，TOSHIYUKI" userId="0f1d39dd-e57d-4875-90d1-29b3cb84665b" providerId="ADAL" clId="{6CA122DC-1763-4819-8845-5246511E26C5}" dt="2023-03-20T00:36:04.054" v="1495" actId="20577"/>
          <ac:graphicFrameMkLst>
            <pc:docMk/>
            <pc:sldMk cId="2721344866" sldId="418"/>
            <ac:graphicFrameMk id="2" creationId="{524D3C77-8229-B62C-420C-E9E4FDA08886}"/>
          </ac:graphicFrameMkLst>
        </pc:graphicFrameChg>
        <pc:graphicFrameChg chg="mod modGraphic">
          <ac:chgData name="織田稔之 / ODA，TOSHIYUKI" userId="0f1d39dd-e57d-4875-90d1-29b3cb84665b" providerId="ADAL" clId="{6CA122DC-1763-4819-8845-5246511E26C5}" dt="2023-03-20T00:21:04.492" v="1010" actId="20577"/>
          <ac:graphicFrameMkLst>
            <pc:docMk/>
            <pc:sldMk cId="2721344866" sldId="418"/>
            <ac:graphicFrameMk id="3" creationId="{323F637A-9220-274B-610E-86D9D4556750}"/>
          </ac:graphicFrameMkLst>
        </pc:graphicFrameChg>
        <pc:picChg chg="mod">
          <ac:chgData name="織田稔之 / ODA，TOSHIYUKI" userId="0f1d39dd-e57d-4875-90d1-29b3cb84665b" providerId="ADAL" clId="{6CA122DC-1763-4819-8845-5246511E26C5}" dt="2023-03-20T00:29:06.956" v="1205" actId="1076"/>
          <ac:picMkLst>
            <pc:docMk/>
            <pc:sldMk cId="2721344866" sldId="418"/>
            <ac:picMk id="6" creationId="{08A214A4-53FF-02EF-6700-5769C9FE0FBB}"/>
          </ac:picMkLst>
        </pc:picChg>
        <pc:picChg chg="mod ord">
          <ac:chgData name="織田稔之 / ODA，TOSHIYUKI" userId="0f1d39dd-e57d-4875-90d1-29b3cb84665b" providerId="ADAL" clId="{6CA122DC-1763-4819-8845-5246511E26C5}" dt="2023-03-20T00:32:19.815" v="1387" actId="1076"/>
          <ac:picMkLst>
            <pc:docMk/>
            <pc:sldMk cId="2721344866" sldId="418"/>
            <ac:picMk id="8" creationId="{E5FC899E-6FA4-3D2F-CF67-172DE33A7773}"/>
          </ac:picMkLst>
        </pc:picChg>
        <pc:picChg chg="mod">
          <ac:chgData name="織田稔之 / ODA，TOSHIYUKI" userId="0f1d39dd-e57d-4875-90d1-29b3cb84665b" providerId="ADAL" clId="{6CA122DC-1763-4819-8845-5246511E26C5}" dt="2023-03-20T00:32:19.815" v="1387" actId="1076"/>
          <ac:picMkLst>
            <pc:docMk/>
            <pc:sldMk cId="2721344866" sldId="418"/>
            <ac:picMk id="20" creationId="{E87DFD62-9139-A86D-4BED-CBD01CFC225F}"/>
          </ac:picMkLst>
        </pc:picChg>
        <pc:picChg chg="mod">
          <ac:chgData name="織田稔之 / ODA，TOSHIYUKI" userId="0f1d39dd-e57d-4875-90d1-29b3cb84665b" providerId="ADAL" clId="{6CA122DC-1763-4819-8845-5246511E26C5}" dt="2023-03-20T00:32:28.754" v="1389" actId="1076"/>
          <ac:picMkLst>
            <pc:docMk/>
            <pc:sldMk cId="2721344866" sldId="418"/>
            <ac:picMk id="1056" creationId="{7F73EA2C-16EB-FAE4-0735-D94DBF5118F0}"/>
          </ac:picMkLst>
        </pc:picChg>
        <pc:cxnChg chg="add mod">
          <ac:chgData name="織田稔之 / ODA，TOSHIYUKI" userId="0f1d39dd-e57d-4875-90d1-29b3cb84665b" providerId="ADAL" clId="{6CA122DC-1763-4819-8845-5246511E26C5}" dt="2023-03-20T00:34:55.738" v="1427" actId="1076"/>
          <ac:cxnSpMkLst>
            <pc:docMk/>
            <pc:sldMk cId="2721344866" sldId="418"/>
            <ac:cxnSpMk id="13" creationId="{2D94E314-F52C-5DFD-8D31-2188ABAA2F3F}"/>
          </ac:cxnSpMkLst>
        </pc:cxnChg>
        <pc:cxnChg chg="del mod">
          <ac:chgData name="織田稔之 / ODA，TOSHIYUKI" userId="0f1d39dd-e57d-4875-90d1-29b3cb84665b" providerId="ADAL" clId="{6CA122DC-1763-4819-8845-5246511E26C5}" dt="2023-03-20T00:31:29.547" v="1380" actId="478"/>
          <ac:cxnSpMkLst>
            <pc:docMk/>
            <pc:sldMk cId="2721344866" sldId="418"/>
            <ac:cxnSpMk id="14" creationId="{8F887269-7F2C-0C64-A3AE-985E8E0B9CBC}"/>
          </ac:cxnSpMkLst>
        </pc:cxnChg>
        <pc:cxnChg chg="del mod">
          <ac:chgData name="織田稔之 / ODA，TOSHIYUKI" userId="0f1d39dd-e57d-4875-90d1-29b3cb84665b" providerId="ADAL" clId="{6CA122DC-1763-4819-8845-5246511E26C5}" dt="2023-03-20T00:30:26.506" v="1263" actId="478"/>
          <ac:cxnSpMkLst>
            <pc:docMk/>
            <pc:sldMk cId="2721344866" sldId="418"/>
            <ac:cxnSpMk id="25" creationId="{0D6C2975-9492-4C81-EC68-21C8DE3BD1FE}"/>
          </ac:cxnSpMkLst>
        </pc:cxnChg>
        <pc:cxnChg chg="del mod">
          <ac:chgData name="織田稔之 / ODA，TOSHIYUKI" userId="0f1d39dd-e57d-4875-90d1-29b3cb84665b" providerId="ADAL" clId="{6CA122DC-1763-4819-8845-5246511E26C5}" dt="2023-03-20T00:30:26.506" v="1263" actId="478"/>
          <ac:cxnSpMkLst>
            <pc:docMk/>
            <pc:sldMk cId="2721344866" sldId="418"/>
            <ac:cxnSpMk id="26" creationId="{E02F65C4-9045-7EF3-07ED-86939842B4C8}"/>
          </ac:cxnSpMkLst>
        </pc:cxnChg>
        <pc:cxnChg chg="add mod">
          <ac:chgData name="織田稔之 / ODA，TOSHIYUKI" userId="0f1d39dd-e57d-4875-90d1-29b3cb84665b" providerId="ADAL" clId="{6CA122DC-1763-4819-8845-5246511E26C5}" dt="2023-03-20T00:32:19.815" v="1387" actId="1076"/>
          <ac:cxnSpMkLst>
            <pc:docMk/>
            <pc:sldMk cId="2721344866" sldId="418"/>
            <ac:cxnSpMk id="28" creationId="{F3EF61D3-4BB3-4118-11B2-553CF3505231}"/>
          </ac:cxnSpMkLst>
        </pc:cxnChg>
        <pc:cxnChg chg="del">
          <ac:chgData name="織田稔之 / ODA，TOSHIYUKI" userId="0f1d39dd-e57d-4875-90d1-29b3cb84665b" providerId="ADAL" clId="{6CA122DC-1763-4819-8845-5246511E26C5}" dt="2023-03-20T00:31:30.126" v="1381" actId="478"/>
          <ac:cxnSpMkLst>
            <pc:docMk/>
            <pc:sldMk cId="2721344866" sldId="418"/>
            <ac:cxnSpMk id="29" creationId="{48579DD6-6DE8-DFB0-D266-2F12E0C6A719}"/>
          </ac:cxnSpMkLst>
        </pc:cxnChg>
        <pc:cxnChg chg="add del mod">
          <ac:chgData name="織田稔之 / ODA，TOSHIYUKI" userId="0f1d39dd-e57d-4875-90d1-29b3cb84665b" providerId="ADAL" clId="{6CA122DC-1763-4819-8845-5246511E26C5}" dt="2023-03-20T00:30:26.506" v="1263" actId="478"/>
          <ac:cxnSpMkLst>
            <pc:docMk/>
            <pc:sldMk cId="2721344866" sldId="418"/>
            <ac:cxnSpMk id="1024" creationId="{211B7D03-9ED2-C68F-5EBC-3562965B62A2}"/>
          </ac:cxnSpMkLst>
        </pc:cxnChg>
        <pc:cxnChg chg="add mod">
          <ac:chgData name="織田稔之 / ODA，TOSHIYUKI" userId="0f1d39dd-e57d-4875-90d1-29b3cb84665b" providerId="ADAL" clId="{6CA122DC-1763-4819-8845-5246511E26C5}" dt="2023-03-20T00:32:40.720" v="1391"/>
          <ac:cxnSpMkLst>
            <pc:docMk/>
            <pc:sldMk cId="2721344866" sldId="418"/>
            <ac:cxnSpMk id="1038" creationId="{3080DD9B-4DE4-1595-1B71-D68840906F44}"/>
          </ac:cxnSpMkLst>
        </pc:cxnChg>
        <pc:cxnChg chg="del mod">
          <ac:chgData name="織田稔之 / ODA，TOSHIYUKI" userId="0f1d39dd-e57d-4875-90d1-29b3cb84665b" providerId="ADAL" clId="{6CA122DC-1763-4819-8845-5246511E26C5}" dt="2023-03-20T00:25:22.708" v="1136" actId="478"/>
          <ac:cxnSpMkLst>
            <pc:docMk/>
            <pc:sldMk cId="2721344866" sldId="418"/>
            <ac:cxnSpMk id="1060" creationId="{65327022-3141-3F6F-D72C-E892684D85CB}"/>
          </ac:cxnSpMkLst>
        </pc:cxnChg>
        <pc:cxnChg chg="mod ord">
          <ac:chgData name="織田稔之 / ODA，TOSHIYUKI" userId="0f1d39dd-e57d-4875-90d1-29b3cb84665b" providerId="ADAL" clId="{6CA122DC-1763-4819-8845-5246511E26C5}" dt="2023-03-20T00:32:19.815" v="1387" actId="1076"/>
          <ac:cxnSpMkLst>
            <pc:docMk/>
            <pc:sldMk cId="2721344866" sldId="418"/>
            <ac:cxnSpMk id="1062" creationId="{09142901-46D4-50AF-33AF-714A62EA20B8}"/>
          </ac:cxnSpMkLst>
        </pc:cxnChg>
        <pc:cxnChg chg="del">
          <ac:chgData name="織田稔之 / ODA，TOSHIYUKI" userId="0f1d39dd-e57d-4875-90d1-29b3cb84665b" providerId="ADAL" clId="{6CA122DC-1763-4819-8845-5246511E26C5}" dt="2023-03-20T00:31:28.508" v="1379" actId="478"/>
          <ac:cxnSpMkLst>
            <pc:docMk/>
            <pc:sldMk cId="2721344866" sldId="418"/>
            <ac:cxnSpMk id="1064" creationId="{76CA2706-565F-DE90-A297-3F6F2A1A1B22}"/>
          </ac:cxnSpMkLst>
        </pc:cxnChg>
        <pc:cxnChg chg="mod">
          <ac:chgData name="織田稔之 / ODA，TOSHIYUKI" userId="0f1d39dd-e57d-4875-90d1-29b3cb84665b" providerId="ADAL" clId="{6CA122DC-1763-4819-8845-5246511E26C5}" dt="2023-03-20T00:32:56.328" v="1393" actId="1076"/>
          <ac:cxnSpMkLst>
            <pc:docMk/>
            <pc:sldMk cId="2721344866" sldId="418"/>
            <ac:cxnSpMk id="1068" creationId="{0B5760B8-9D18-1A85-F0BC-3F6D8CC54352}"/>
          </ac:cxnSpMkLst>
        </pc:cxnChg>
      </pc:sldChg>
      <pc:sldChg chg="add del">
        <pc:chgData name="織田稔之 / ODA，TOSHIYUKI" userId="0f1d39dd-e57d-4875-90d1-29b3cb84665b" providerId="ADAL" clId="{6CA122DC-1763-4819-8845-5246511E26C5}" dt="2023-03-20T00:35:35.097" v="1428" actId="47"/>
        <pc:sldMkLst>
          <pc:docMk/>
          <pc:sldMk cId="2220990398" sldId="421"/>
        </pc:sldMkLst>
      </pc:sldChg>
    </pc:docChg>
  </pc:docChgLst>
  <pc:docChgLst>
    <pc:chgData name="織田稔之 / ODA，TOSHIYUKI" userId="0f1d39dd-e57d-4875-90d1-29b3cb84665b" providerId="ADAL" clId="{C80EA8BC-3117-4248-A25E-3C5EF389E15E}"/>
    <pc:docChg chg="undo custSel addSld delSld modSld sldOrd modMainMaster">
      <pc:chgData name="織田稔之 / ODA，TOSHIYUKI" userId="0f1d39dd-e57d-4875-90d1-29b3cb84665b" providerId="ADAL" clId="{C80EA8BC-3117-4248-A25E-3C5EF389E15E}" dt="2023-03-28T05:31:04.401" v="5006" actId="403"/>
      <pc:docMkLst>
        <pc:docMk/>
      </pc:docMkLst>
      <pc:sldChg chg="modSp mod">
        <pc:chgData name="織田稔之 / ODA，TOSHIYUKI" userId="0f1d39dd-e57d-4875-90d1-29b3cb84665b" providerId="ADAL" clId="{C80EA8BC-3117-4248-A25E-3C5EF389E15E}" dt="2023-03-28T04:20:40.130" v="9" actId="20577"/>
        <pc:sldMkLst>
          <pc:docMk/>
          <pc:sldMk cId="949533083" sldId="372"/>
        </pc:sldMkLst>
        <pc:spChg chg="mod">
          <ac:chgData name="織田稔之 / ODA，TOSHIYUKI" userId="0f1d39dd-e57d-4875-90d1-29b3cb84665b" providerId="ADAL" clId="{C80EA8BC-3117-4248-A25E-3C5EF389E15E}" dt="2023-03-28T04:20:40.130" v="9" actId="20577"/>
          <ac:spMkLst>
            <pc:docMk/>
            <pc:sldMk cId="949533083" sldId="372"/>
            <ac:spMk id="7" creationId="{379DC97B-59BC-45BD-936B-73847EE1F692}"/>
          </ac:spMkLst>
        </pc:spChg>
      </pc:sldChg>
      <pc:sldChg chg="del">
        <pc:chgData name="織田稔之 / ODA，TOSHIYUKI" userId="0f1d39dd-e57d-4875-90d1-29b3cb84665b" providerId="ADAL" clId="{C80EA8BC-3117-4248-A25E-3C5EF389E15E}" dt="2023-03-28T05:28:07.861" v="4988" actId="47"/>
        <pc:sldMkLst>
          <pc:docMk/>
          <pc:sldMk cId="1372851275" sldId="379"/>
        </pc:sldMkLst>
      </pc:sldChg>
      <pc:sldChg chg="delSp modSp mod">
        <pc:chgData name="織田稔之 / ODA，TOSHIYUKI" userId="0f1d39dd-e57d-4875-90d1-29b3cb84665b" providerId="ADAL" clId="{C80EA8BC-3117-4248-A25E-3C5EF389E15E}" dt="2023-03-28T05:31:04.401" v="5006" actId="403"/>
        <pc:sldMkLst>
          <pc:docMk/>
          <pc:sldMk cId="4265388550" sldId="414"/>
        </pc:sldMkLst>
        <pc:spChg chg="mod">
          <ac:chgData name="織田稔之 / ODA，TOSHIYUKI" userId="0f1d39dd-e57d-4875-90d1-29b3cb84665b" providerId="ADAL" clId="{C80EA8BC-3117-4248-A25E-3C5EF389E15E}" dt="2023-03-28T05:31:04.401" v="5006" actId="403"/>
          <ac:spMkLst>
            <pc:docMk/>
            <pc:sldMk cId="4265388550" sldId="414"/>
            <ac:spMk id="2" creationId="{EA7C1D98-21EC-B5DF-3DC2-2A39385FAE6D}"/>
          </ac:spMkLst>
        </pc:spChg>
        <pc:spChg chg="del">
          <ac:chgData name="織田稔之 / ODA，TOSHIYUKI" userId="0f1d39dd-e57d-4875-90d1-29b3cb84665b" providerId="ADAL" clId="{C80EA8BC-3117-4248-A25E-3C5EF389E15E}" dt="2023-03-28T04:21:11.175" v="10" actId="21"/>
          <ac:spMkLst>
            <pc:docMk/>
            <pc:sldMk cId="4265388550" sldId="414"/>
            <ac:spMk id="7" creationId="{A68150BC-1FE0-C404-5069-B846CABDB271}"/>
          </ac:spMkLst>
        </pc:spChg>
      </pc:sldChg>
      <pc:sldChg chg="addSp delSp modSp mod">
        <pc:chgData name="織田稔之 / ODA，TOSHIYUKI" userId="0f1d39dd-e57d-4875-90d1-29b3cb84665b" providerId="ADAL" clId="{C80EA8BC-3117-4248-A25E-3C5EF389E15E}" dt="2023-03-28T04:35:21.906" v="1333" actId="478"/>
        <pc:sldMkLst>
          <pc:docMk/>
          <pc:sldMk cId="1219986854" sldId="415"/>
        </pc:sldMkLst>
        <pc:spChg chg="del mod">
          <ac:chgData name="織田稔之 / ODA，TOSHIYUKI" userId="0f1d39dd-e57d-4875-90d1-29b3cb84665b" providerId="ADAL" clId="{C80EA8BC-3117-4248-A25E-3C5EF389E15E}" dt="2023-03-28T04:25:40.872" v="511" actId="478"/>
          <ac:spMkLst>
            <pc:docMk/>
            <pc:sldMk cId="1219986854" sldId="415"/>
            <ac:spMk id="6" creationId="{DFD771E7-AC44-16E2-E38B-CDDBB25806C0}"/>
          </ac:spMkLst>
        </pc:spChg>
        <pc:spChg chg="add del mod">
          <ac:chgData name="織田稔之 / ODA，TOSHIYUKI" userId="0f1d39dd-e57d-4875-90d1-29b3cb84665b" providerId="ADAL" clId="{C80EA8BC-3117-4248-A25E-3C5EF389E15E}" dt="2023-03-28T04:22:07.054" v="100" actId="21"/>
          <ac:spMkLst>
            <pc:docMk/>
            <pc:sldMk cId="1219986854" sldId="415"/>
            <ac:spMk id="20" creationId="{610CD9BC-82AF-31DA-C874-125A37E49E6A}"/>
          </ac:spMkLst>
        </pc:spChg>
        <pc:spChg chg="add del mod">
          <ac:chgData name="織田稔之 / ODA，TOSHIYUKI" userId="0f1d39dd-e57d-4875-90d1-29b3cb84665b" providerId="ADAL" clId="{C80EA8BC-3117-4248-A25E-3C5EF389E15E}" dt="2023-03-28T04:27:24.216" v="557" actId="478"/>
          <ac:spMkLst>
            <pc:docMk/>
            <pc:sldMk cId="1219986854" sldId="415"/>
            <ac:spMk id="21" creationId="{2E360F74-2143-DF0A-2AF5-3784A657B26C}"/>
          </ac:spMkLst>
        </pc:spChg>
        <pc:spChg chg="add del">
          <ac:chgData name="織田稔之 / ODA，TOSHIYUKI" userId="0f1d39dd-e57d-4875-90d1-29b3cb84665b" providerId="ADAL" clId="{C80EA8BC-3117-4248-A25E-3C5EF389E15E}" dt="2023-03-28T04:26:08.243" v="513" actId="478"/>
          <ac:spMkLst>
            <pc:docMk/>
            <pc:sldMk cId="1219986854" sldId="415"/>
            <ac:spMk id="22" creationId="{795EF872-A4C6-8287-8C69-C02EBE42311B}"/>
          </ac:spMkLst>
        </pc:spChg>
        <pc:spChg chg="add del mod">
          <ac:chgData name="織田稔之 / ODA，TOSHIYUKI" userId="0f1d39dd-e57d-4875-90d1-29b3cb84665b" providerId="ADAL" clId="{C80EA8BC-3117-4248-A25E-3C5EF389E15E}" dt="2023-03-28T04:35:21.906" v="1333" actId="478"/>
          <ac:spMkLst>
            <pc:docMk/>
            <pc:sldMk cId="1219986854" sldId="415"/>
            <ac:spMk id="23" creationId="{848FF497-B3D0-05F4-7EBE-7B1FB57E972B}"/>
          </ac:spMkLst>
        </pc:spChg>
        <pc:spChg chg="add del mod">
          <ac:chgData name="織田稔之 / ODA，TOSHIYUKI" userId="0f1d39dd-e57d-4875-90d1-29b3cb84665b" providerId="ADAL" clId="{C80EA8BC-3117-4248-A25E-3C5EF389E15E}" dt="2023-03-28T04:35:21.906" v="1333" actId="478"/>
          <ac:spMkLst>
            <pc:docMk/>
            <pc:sldMk cId="1219986854" sldId="415"/>
            <ac:spMk id="24" creationId="{0C0A35F6-2D52-92D6-8AA4-5E6335B364F6}"/>
          </ac:spMkLst>
        </pc:spChg>
        <pc:spChg chg="add del mod">
          <ac:chgData name="織田稔之 / ODA，TOSHIYUKI" userId="0f1d39dd-e57d-4875-90d1-29b3cb84665b" providerId="ADAL" clId="{C80EA8BC-3117-4248-A25E-3C5EF389E15E}" dt="2023-03-28T04:35:16.827" v="1332" actId="478"/>
          <ac:spMkLst>
            <pc:docMk/>
            <pc:sldMk cId="1219986854" sldId="415"/>
            <ac:spMk id="27" creationId="{5E02535E-86D6-2C3F-ADDD-C45E3F7E6662}"/>
          </ac:spMkLst>
        </pc:spChg>
        <pc:graphicFrameChg chg="modGraphic">
          <ac:chgData name="織田稔之 / ODA，TOSHIYUKI" userId="0f1d39dd-e57d-4875-90d1-29b3cb84665b" providerId="ADAL" clId="{C80EA8BC-3117-4248-A25E-3C5EF389E15E}" dt="2023-03-28T04:21:38.503" v="98" actId="20577"/>
          <ac:graphicFrameMkLst>
            <pc:docMk/>
            <pc:sldMk cId="1219986854" sldId="415"/>
            <ac:graphicFrameMk id="2" creationId="{524D3C77-8229-B62C-420C-E9E4FDA08886}"/>
          </ac:graphicFrameMkLst>
        </pc:graphicFrameChg>
      </pc:sldChg>
      <pc:sldChg chg="addSp delSp modSp mod">
        <pc:chgData name="織田稔之 / ODA，TOSHIYUKI" userId="0f1d39dd-e57d-4875-90d1-29b3cb84665b" providerId="ADAL" clId="{C80EA8BC-3117-4248-A25E-3C5EF389E15E}" dt="2023-03-28T05:14:18.381" v="3540" actId="20577"/>
        <pc:sldMkLst>
          <pc:docMk/>
          <pc:sldMk cId="178538306" sldId="416"/>
        </pc:sldMkLst>
        <pc:spChg chg="mod">
          <ac:chgData name="織田稔之 / ODA，TOSHIYUKI" userId="0f1d39dd-e57d-4875-90d1-29b3cb84665b" providerId="ADAL" clId="{C80EA8BC-3117-4248-A25E-3C5EF389E15E}" dt="2023-03-28T05:14:18.381" v="3540" actId="20577"/>
          <ac:spMkLst>
            <pc:docMk/>
            <pc:sldMk cId="178538306" sldId="416"/>
            <ac:spMk id="4" creationId="{09A110FF-651C-4F2D-BF42-3E1D6289F474}"/>
          </ac:spMkLst>
        </pc:spChg>
        <pc:spChg chg="del">
          <ac:chgData name="織田稔之 / ODA，TOSHIYUKI" userId="0f1d39dd-e57d-4875-90d1-29b3cb84665b" providerId="ADAL" clId="{C80EA8BC-3117-4248-A25E-3C5EF389E15E}" dt="2023-03-28T05:08:02.873" v="3187" actId="478"/>
          <ac:spMkLst>
            <pc:docMk/>
            <pc:sldMk cId="178538306" sldId="416"/>
            <ac:spMk id="6" creationId="{066219D0-384B-0BAC-6EFA-FA15810257BA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8" creationId="{0234AD9F-D1EA-D6D5-9527-017A4A9CC936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0" creationId="{A7AC2262-B415-60BA-503E-62F7EF2668E8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2" creationId="{7000076F-E98D-B15D-C244-77C27D2AB8A4}"/>
          </ac:spMkLst>
        </pc:spChg>
        <pc:spChg chg="del">
          <ac:chgData name="織田稔之 / ODA，TOSHIYUKI" userId="0f1d39dd-e57d-4875-90d1-29b3cb84665b" providerId="ADAL" clId="{C80EA8BC-3117-4248-A25E-3C5EF389E15E}" dt="2023-03-28T04:53:36.761" v="1599" actId="478"/>
          <ac:spMkLst>
            <pc:docMk/>
            <pc:sldMk cId="178538306" sldId="416"/>
            <ac:spMk id="17" creationId="{9A280DA3-8E47-D85A-95AA-6AC9CBF9639E}"/>
          </ac:spMkLst>
        </pc:spChg>
        <pc:spChg chg="del">
          <ac:chgData name="織田稔之 / ODA，TOSHIYUKI" userId="0f1d39dd-e57d-4875-90d1-29b3cb84665b" providerId="ADAL" clId="{C80EA8BC-3117-4248-A25E-3C5EF389E15E}" dt="2023-03-28T04:53:36.761" v="1599" actId="478"/>
          <ac:spMkLst>
            <pc:docMk/>
            <pc:sldMk cId="178538306" sldId="416"/>
            <ac:spMk id="18" creationId="{7F34EA01-585C-3003-A528-961D365D1120}"/>
          </ac:spMkLst>
        </pc:spChg>
        <pc:spChg chg="del">
          <ac:chgData name="織田稔之 / ODA，TOSHIYUKI" userId="0f1d39dd-e57d-4875-90d1-29b3cb84665b" providerId="ADAL" clId="{C80EA8BC-3117-4248-A25E-3C5EF389E15E}" dt="2023-03-28T04:53:36.761" v="1599" actId="478"/>
          <ac:spMkLst>
            <pc:docMk/>
            <pc:sldMk cId="178538306" sldId="416"/>
            <ac:spMk id="19" creationId="{E3DF58AA-2168-FB25-0A86-A049479719C6}"/>
          </ac:spMkLst>
        </pc:spChg>
        <pc:spChg chg="del">
          <ac:chgData name="織田稔之 / ODA，TOSHIYUKI" userId="0f1d39dd-e57d-4875-90d1-29b3cb84665b" providerId="ADAL" clId="{C80EA8BC-3117-4248-A25E-3C5EF389E15E}" dt="2023-03-28T04:53:36.761" v="1599" actId="478"/>
          <ac:spMkLst>
            <pc:docMk/>
            <pc:sldMk cId="178538306" sldId="416"/>
            <ac:spMk id="20" creationId="{BCA41EED-4A4F-1B20-CA28-536A83EA5F3B}"/>
          </ac:spMkLst>
        </pc:spChg>
        <pc:spChg chg="del">
          <ac:chgData name="織田稔之 / ODA，TOSHIYUKI" userId="0f1d39dd-e57d-4875-90d1-29b3cb84665b" providerId="ADAL" clId="{C80EA8BC-3117-4248-A25E-3C5EF389E15E}" dt="2023-03-28T04:53:36.761" v="1599" actId="478"/>
          <ac:spMkLst>
            <pc:docMk/>
            <pc:sldMk cId="178538306" sldId="416"/>
            <ac:spMk id="21" creationId="{75D2420E-860D-6970-E221-982EBBF33662}"/>
          </ac:spMkLst>
        </pc:spChg>
        <pc:spChg chg="del">
          <ac:chgData name="織田稔之 / ODA，TOSHIYUKI" userId="0f1d39dd-e57d-4875-90d1-29b3cb84665b" providerId="ADAL" clId="{C80EA8BC-3117-4248-A25E-3C5EF389E15E}" dt="2023-03-28T04:53:36.761" v="1599" actId="478"/>
          <ac:spMkLst>
            <pc:docMk/>
            <pc:sldMk cId="178538306" sldId="416"/>
            <ac:spMk id="22" creationId="{9FFA93A1-DB47-A2C3-6474-8C62F433D089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23" creationId="{DE8EEBCB-C5F7-3C27-23B8-BAB52890B012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24" creationId="{40A4AD4A-AB9C-6604-A76C-2B2C381CC8D4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25" creationId="{E0F65816-60E4-7011-9568-FBB4A55A1F0A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27" creationId="{CF9E0BF9-5632-846E-C5AF-8F8480BE3B28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28" creationId="{83912D13-5CB3-BD16-A9DE-5827A0B2976D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29" creationId="{63ECCD61-A030-296E-1E01-CA77D32D1030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30" creationId="{1EBBE741-0AE2-D6E4-DE47-3AD49EA2F4DD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32" creationId="{D50AA164-E193-CDE9-5F43-824FB9939B36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34" creationId="{748FF3C3-1CC6-1436-435E-6594184831CC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35" creationId="{2201A661-B2FB-4358-CC3A-CD84BE2D8FA6}"/>
          </ac:spMkLst>
        </pc:spChg>
        <pc:spChg chg="del">
          <ac:chgData name="織田稔之 / ODA，TOSHIYUKI" userId="0f1d39dd-e57d-4875-90d1-29b3cb84665b" providerId="ADAL" clId="{C80EA8BC-3117-4248-A25E-3C5EF389E15E}" dt="2023-03-28T04:53:36.761" v="1599" actId="478"/>
          <ac:spMkLst>
            <pc:docMk/>
            <pc:sldMk cId="178538306" sldId="416"/>
            <ac:spMk id="36" creationId="{8308C0C5-7B13-E295-A3FD-D44526B908AC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37" creationId="{6EAB827E-17F9-A996-DAA6-13733AD061DB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38" creationId="{2A9D7B35-49EA-B909-D8EB-F6B83794FACA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39" creationId="{F3BC61CB-70F6-4CCC-F242-459659777D05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41" creationId="{1EE8AAD7-C2B8-C0C4-1813-526B29F0C56A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43" creationId="{0BD5DBE3-5710-D4EE-138C-945C30739E67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44" creationId="{E4712E17-43E5-C4A6-AC63-BCB7907CB613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45" creationId="{CE8DADCC-0726-2EF6-6EB1-6C4D991A1951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46" creationId="{3503B411-2FB1-115F-4599-A032E61BA579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47" creationId="{7718F738-5858-5BC0-2026-E670E2711ECE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48" creationId="{6EC47C16-7242-0BCF-56C3-8319D608D352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49" creationId="{E2053B62-F6F3-BA42-98F2-FB5D7AAAFDF0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50" creationId="{9C3CFE3E-539E-6EAB-CA54-30712BEDBCCB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51" creationId="{43202F9F-1017-3E0E-FF51-D92019868ED5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52" creationId="{B16DAF0B-68D3-565C-AD07-937FC61D034E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53" creationId="{99BC591D-6A39-3E43-A4E8-B48ABF2BB6D0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54" creationId="{656FB94D-8405-B6BB-96B0-A8C45D03DE16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55" creationId="{86E9AE17-1906-D8E0-3FC5-13109A1A7DD9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56" creationId="{8967DACE-8823-33AA-6C33-33E63A9A6C62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57" creationId="{70075506-AD62-0C8C-705B-A7792B26FD99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58" creationId="{77ED07FC-5EF1-4728-FB17-1958340544F1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59" creationId="{146D5DE1-7E96-A9D9-15EE-851A66DECA47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60" creationId="{B8ABD783-9C40-2077-478A-E2109DA17838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61" creationId="{A1BF239E-849B-BF9F-A1A2-4AB034AA6A55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62" creationId="{E33C9B98-889A-5CA3-503D-46E8CCFEECAB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63" creationId="{D0D911A9-8385-FCB7-3BEA-493CD6FEB334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64" creationId="{6FD0A36A-4B80-FD1F-434B-C8389627163B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65" creationId="{A7AF8397-24F3-21AC-F013-DDED6CDF8F00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66" creationId="{A5824290-9D63-8752-5596-DFACD5A67F2A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67" creationId="{23C00C4A-E8C4-EB66-4DA8-481C6A96DDDC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68" creationId="{62DD6DA7-07D4-22CB-D536-5BD34AFB320D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69" creationId="{5BB57471-26DD-8BB8-6B71-BBC8774C5AB5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70" creationId="{EDD5AC64-B4E0-9499-879B-1248D37FAC57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71" creationId="{0A0DD574-56E1-08D5-4D8A-EE5FCCE26793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72" creationId="{72471BCA-6916-C2D0-A8DE-5084CBB83450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73" creationId="{BA2B1F1C-A4C2-FDDD-419F-05F3B46B5816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74" creationId="{2146D178-9171-4BBB-4D52-6B803F5D50D4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75" creationId="{2EC98F6F-CC5C-B6F8-240C-50074DCF5324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76" creationId="{89576DFD-E275-018D-E3D9-1866DB2D9EEE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77" creationId="{99A24584-9B16-1BDF-EA87-AD5DDBC8684E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78" creationId="{0E4BD8B0-9816-4597-79D4-44EE7D2DE31A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79" creationId="{323A4C9F-B112-6325-6F17-CB904E6F4279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80" creationId="{7446B77E-5A51-9F75-11F3-20EEBD13C106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82" creationId="{7E064861-995E-BF4B-826A-2C79F468C45F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83" creationId="{EF95DE4D-820B-63AD-F520-1488EAC64EE2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84" creationId="{93D8E05E-6D0B-273E-48F0-350863A808F9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85" creationId="{78D8B08A-43FC-7A5D-A9D9-BC3F08BD48CB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86" creationId="{F3EF9147-91BF-B321-0AA3-AEDCD3803171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87" creationId="{F3ED90BF-D4CA-6C23-2CC1-CB5F8F28A534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88" creationId="{E43D180C-7968-F5E6-1DD6-034AA099BEAE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89" creationId="{3DE66C92-A04C-F729-4F3D-421223A73FAB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90" creationId="{32B5AEC3-3D3F-B581-DD2C-03D6A4D9015E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91" creationId="{18E0BE72-C179-1DE3-782B-AA732D253D24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92" creationId="{F8C22E5B-8410-15CA-4753-4D7B36B4B485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93" creationId="{853F439C-1928-68B0-C777-8465A980FFEC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94" creationId="{33D034D4-8099-71F6-E0DC-63F6A4A89C32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95" creationId="{6204EB15-CD24-8DDE-C7F6-B8506A34CAB9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96" creationId="{5A1AA9DD-FE72-31D3-F5BD-5058D123DDEF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97" creationId="{B2FB2328-D077-6953-FAD5-1DDAEFA4064B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99" creationId="{D6135E46-7E07-D734-4371-F27B0CF24523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00" creationId="{F64E0310-44EC-1D4D-628B-F0CEE15A9201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01" creationId="{0412C865-49BE-64A4-6178-E131AB599C6B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02" creationId="{992A32FD-503C-03F2-F4EA-3BE75E35BD41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03" creationId="{258D97CD-38D9-3D27-7905-EAEF980C4AD1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04" creationId="{3F5242CE-B6F7-450A-7F8A-391CE612D9B8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06" creationId="{154F0430-A1D0-9325-A879-43BA7DDF62EA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07" creationId="{BF962E50-CC2F-9DEC-F34A-FFC8CBF7D0A8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08" creationId="{FBAA0ADC-A358-FD9B-247B-BE52F97129D0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09" creationId="{EC38063E-D4A5-E2F4-2191-15CD580B0E28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10" creationId="{CA834C96-8380-62F7-2E96-F3E6FE897E05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12" creationId="{55325547-D40D-7106-AAA7-35EACE19671C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13" creationId="{1CCB37D8-92E6-8ADB-3DC1-85F32C3E867D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14" creationId="{B631C5DF-EF6A-DA2F-FF5C-CD1389B45B74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15" creationId="{58A52FF0-116A-BFD6-0C9D-9C5004651BE0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16" creationId="{606AC581-88BF-CDB9-4CF2-4F9C7FC45CCF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17" creationId="{1A024423-867E-7AAB-AC0A-1CC33EF9409A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18" creationId="{1F4B808B-997B-8859-5198-E8E10BDF9E91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20" creationId="{65F6A5EE-4C15-CCBC-E2AA-B6B48A85F166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21" creationId="{C55366A1-22CF-D86C-C81D-458D626593B2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22" creationId="{16CB33EB-0542-BC07-6703-4E7F2A191731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23" creationId="{F0F96868-9EDF-2CA2-C0AA-AE2B10587534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24" creationId="{1CC1FCFD-94B7-5088-EEB6-81CA547109FB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25" creationId="{EA287EB3-56AA-1721-D444-90F791DB6EC5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26" creationId="{0C15D86C-4505-627C-ED13-AD884EB650BE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31" creationId="{A2EEEA2A-115E-E4CB-0BF8-103368D94D65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32" creationId="{EA9D0227-F5E0-0932-1D79-DB76A62EE561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33" creationId="{13A31767-C449-261C-D740-08159FB5D851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34" creationId="{550B70A8-E5FC-D281-1256-9288CFD52EAC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35" creationId="{9EEAA3BD-5C78-F8D9-52B7-E6E750BE5122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36" creationId="{D68EA26D-A431-BB7A-504F-5E3D5B13F0D6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37" creationId="{8D4D6273-AF3A-AD87-DAEE-6C3730BE8F1A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38" creationId="{45003BD9-585A-75CF-0E38-6115C9E36661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39" creationId="{D272DF7E-6F00-CC4B-CF93-A22AB4082441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40" creationId="{9EE1DD80-56B3-6884-B81D-1ABFCD660A8D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41" creationId="{1F33C543-6C17-F506-B580-F90E99452E85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42" creationId="{C0C721E4-8467-C4DA-01E0-2AD68B444228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43" creationId="{0183583F-83D7-4512-4A59-C2976059E4C1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44" creationId="{E8C7F8F5-D8FB-0DA0-67E4-445BC50912C3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45" creationId="{9589539E-45C0-6C19-D77A-478EEB1EDFA9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46" creationId="{B0E748EC-722B-FA86-63F4-47E699E1B80E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47" creationId="{5C78DBDC-E9C5-E5FE-92A7-04302CD6D419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49" creationId="{D7DE5DCF-57CE-077E-5609-4884D69B1308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50" creationId="{AC9BE575-3C01-B216-913C-CE423DA04A8E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51" creationId="{D525A1C8-469B-46E5-B3F5-F700F5977BF0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52" creationId="{EAA1E5C0-C2EA-D6BF-97B6-F4F42FFA062F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53" creationId="{1C883FBA-70C4-7194-9ABF-3C6671BB8B61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54" creationId="{CF3FBEF0-6F7C-9835-264F-9E0AD4257FF6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55" creationId="{75C6FAFC-92C2-95B2-DF78-56D47A9F6389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56" creationId="{CF2B8DDC-8E8E-35DD-C4B4-004B9C8BCB96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58" creationId="{55B2BE6A-FB99-636C-E885-7B73511719AD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59" creationId="{1308553A-825C-3FC7-29D0-266A61E391CC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60" creationId="{E0840246-3B51-81E1-D4C3-449884691AA9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61" creationId="{3DBFA9DD-A553-CC55-F793-2FA0E968A903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62" creationId="{AE6DDE1C-9D6F-69E9-CF82-71434A7A0F24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63" creationId="{846F1D5D-6291-ACA5-A226-EA0D6053841A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64" creationId="{3744F9DD-ED7F-1372-0E1B-165D69208067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65" creationId="{8145EF6A-459A-8C2D-AAF6-EAE93B4B593F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66" creationId="{040AEC41-5F15-30C1-31ED-4FA86728F8B4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68" creationId="{A250D8F1-3987-1B3C-34A4-C4DF58BC492D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69" creationId="{CBDE6550-A08C-5B29-A2EE-94A77C17C152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70" creationId="{D4EA47C9-0563-8EAF-A33C-E4E92D7AC949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71" creationId="{64B5C1B2-C53E-6A36-D26B-A213F6EC4681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72" creationId="{CD54E706-A333-DDF5-904E-C1B08A7C3FA0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73" creationId="{274410BC-2505-36E5-514E-7F6E3854E0B7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74" creationId="{861CAE8E-F403-EB6E-E6BA-7D7F630D30A8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75" creationId="{DF396E23-E4C5-8306-C06C-456D47335A43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76" creationId="{A86681A8-9F6C-ACB2-0BA7-027B40BDF4B8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77" creationId="{BA04D395-A442-D956-0ACE-E36F3D6F2AB0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78" creationId="{74518420-6AB2-391C-6C87-6DCC94BF093A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79" creationId="{1BD4125E-C3B9-1426-3B6E-6AC8BABE4503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81" creationId="{91E46324-2A99-9EE3-49B7-B6F9AC9530D2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82" creationId="{1A240ED8-FBC3-5232-D35F-CB6DA767D849}"/>
          </ac:spMkLst>
        </pc:spChg>
        <pc:spChg chg="mod">
          <ac:chgData name="織田稔之 / ODA，TOSHIYUKI" userId="0f1d39dd-e57d-4875-90d1-29b3cb84665b" providerId="ADAL" clId="{C80EA8BC-3117-4248-A25E-3C5EF389E15E}" dt="2023-03-28T04:53:37.827" v="1600"/>
          <ac:spMkLst>
            <pc:docMk/>
            <pc:sldMk cId="178538306" sldId="416"/>
            <ac:spMk id="183" creationId="{AEE6637C-B8D6-5BE9-4DEF-80850B06E924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84" creationId="{C5FE658A-7008-FA3E-B3BB-71FFAA00102F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85" creationId="{9825A79F-603D-6AD7-3D7F-E10ADC75B120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86" creationId="{34034E08-D1C7-1411-2E44-0A18807ADA47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87" creationId="{8C0D194F-B73B-C4BA-0D9C-A8FC7A3D4077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88" creationId="{20F935A1-C38B-31DC-7989-8651859481A7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89" creationId="{F77B7288-8B6F-963A-E0ED-AD61A44F960D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90" creationId="{35A70E84-6704-95E5-46CE-A1E97238911E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91" creationId="{1FAF22B4-4CF5-4CE8-E08E-B3CDFD2B9BBF}"/>
          </ac:spMkLst>
        </pc:spChg>
        <pc:spChg chg="add del mod">
          <ac:chgData name="織田稔之 / ODA，TOSHIYUKI" userId="0f1d39dd-e57d-4875-90d1-29b3cb84665b" providerId="ADAL" clId="{C80EA8BC-3117-4248-A25E-3C5EF389E15E}" dt="2023-03-28T04:53:39.130" v="1601"/>
          <ac:spMkLst>
            <pc:docMk/>
            <pc:sldMk cId="178538306" sldId="416"/>
            <ac:spMk id="192" creationId="{0E07E8AD-B958-503A-F9E0-8089364628BC}"/>
          </ac:spMkLst>
        </pc:spChg>
        <pc:spChg chg="add mod">
          <ac:chgData name="織田稔之 / ODA，TOSHIYUKI" userId="0f1d39dd-e57d-4875-90d1-29b3cb84665b" providerId="ADAL" clId="{C80EA8BC-3117-4248-A25E-3C5EF389E15E}" dt="2023-03-28T05:08:19.032" v="3194" actId="14100"/>
          <ac:spMkLst>
            <pc:docMk/>
            <pc:sldMk cId="178538306" sldId="416"/>
            <ac:spMk id="198" creationId="{E1A77097-AD17-E0D0-F2F5-B15A2BE8288C}"/>
          </ac:spMkLst>
        </pc:spChg>
        <pc:grpChg chg="add del mod">
          <ac:chgData name="織田稔之 / ODA，TOSHIYUKI" userId="0f1d39dd-e57d-4875-90d1-29b3cb84665b" providerId="ADAL" clId="{C80EA8BC-3117-4248-A25E-3C5EF389E15E}" dt="2023-03-28T04:53:39.130" v="1601"/>
          <ac:grpSpMkLst>
            <pc:docMk/>
            <pc:sldMk cId="178538306" sldId="416"/>
            <ac:grpSpMk id="81" creationId="{4CA0F5E1-C9A2-331F-1244-25C3772DE70A}"/>
          </ac:grpSpMkLst>
        </pc:grpChg>
        <pc:grpChg chg="add del mod">
          <ac:chgData name="織田稔之 / ODA，TOSHIYUKI" userId="0f1d39dd-e57d-4875-90d1-29b3cb84665b" providerId="ADAL" clId="{C80EA8BC-3117-4248-A25E-3C5EF389E15E}" dt="2023-03-28T04:53:39.130" v="1601"/>
          <ac:grpSpMkLst>
            <pc:docMk/>
            <pc:sldMk cId="178538306" sldId="416"/>
            <ac:grpSpMk id="98" creationId="{6ADE96E7-9E67-BD98-3744-104076625CE1}"/>
          </ac:grpSpMkLst>
        </pc:grpChg>
        <pc:grpChg chg="add del mod">
          <ac:chgData name="織田稔之 / ODA，TOSHIYUKI" userId="0f1d39dd-e57d-4875-90d1-29b3cb84665b" providerId="ADAL" clId="{C80EA8BC-3117-4248-A25E-3C5EF389E15E}" dt="2023-03-28T04:53:39.130" v="1601"/>
          <ac:grpSpMkLst>
            <pc:docMk/>
            <pc:sldMk cId="178538306" sldId="416"/>
            <ac:grpSpMk id="105" creationId="{482208D4-9D8E-F1B5-A9AD-7980A54AF777}"/>
          </ac:grpSpMkLst>
        </pc:grpChg>
        <pc:grpChg chg="add del mod">
          <ac:chgData name="織田稔之 / ODA，TOSHIYUKI" userId="0f1d39dd-e57d-4875-90d1-29b3cb84665b" providerId="ADAL" clId="{C80EA8BC-3117-4248-A25E-3C5EF389E15E}" dt="2023-03-28T04:53:39.130" v="1601"/>
          <ac:grpSpMkLst>
            <pc:docMk/>
            <pc:sldMk cId="178538306" sldId="416"/>
            <ac:grpSpMk id="111" creationId="{41D6685C-6FE5-5775-1752-49A5087A8E07}"/>
          </ac:grpSpMkLst>
        </pc:grpChg>
        <pc:grpChg chg="add del mod">
          <ac:chgData name="織田稔之 / ODA，TOSHIYUKI" userId="0f1d39dd-e57d-4875-90d1-29b3cb84665b" providerId="ADAL" clId="{C80EA8BC-3117-4248-A25E-3C5EF389E15E}" dt="2023-03-28T04:53:39.130" v="1601"/>
          <ac:grpSpMkLst>
            <pc:docMk/>
            <pc:sldMk cId="178538306" sldId="416"/>
            <ac:grpSpMk id="119" creationId="{4AA64A71-6A56-2B90-AC41-D2136FD30E7D}"/>
          </ac:grpSpMkLst>
        </pc:grpChg>
        <pc:grpChg chg="add del mod">
          <ac:chgData name="織田稔之 / ODA，TOSHIYUKI" userId="0f1d39dd-e57d-4875-90d1-29b3cb84665b" providerId="ADAL" clId="{C80EA8BC-3117-4248-A25E-3C5EF389E15E}" dt="2023-03-28T04:53:39.130" v="1601"/>
          <ac:grpSpMkLst>
            <pc:docMk/>
            <pc:sldMk cId="178538306" sldId="416"/>
            <ac:grpSpMk id="127" creationId="{B7ED732E-9B36-82C9-4346-00B0F16F9A76}"/>
          </ac:grpSpMkLst>
        </pc:grpChg>
        <pc:grpChg chg="mod">
          <ac:chgData name="織田稔之 / ODA，TOSHIYUKI" userId="0f1d39dd-e57d-4875-90d1-29b3cb84665b" providerId="ADAL" clId="{C80EA8BC-3117-4248-A25E-3C5EF389E15E}" dt="2023-03-28T04:53:37.827" v="1600"/>
          <ac:grpSpMkLst>
            <pc:docMk/>
            <pc:sldMk cId="178538306" sldId="416"/>
            <ac:grpSpMk id="128" creationId="{5FD66F9A-4E67-B27D-4DDE-062B3D7443EF}"/>
          </ac:grpSpMkLst>
        </pc:grpChg>
        <pc:grpChg chg="mod">
          <ac:chgData name="織田稔之 / ODA，TOSHIYUKI" userId="0f1d39dd-e57d-4875-90d1-29b3cb84665b" providerId="ADAL" clId="{C80EA8BC-3117-4248-A25E-3C5EF389E15E}" dt="2023-03-28T04:53:37.827" v="1600"/>
          <ac:grpSpMkLst>
            <pc:docMk/>
            <pc:sldMk cId="178538306" sldId="416"/>
            <ac:grpSpMk id="129" creationId="{DF67966E-746F-8460-9D01-91B18C54B8DE}"/>
          </ac:grpSpMkLst>
        </pc:grpChg>
        <pc:grpChg chg="mod">
          <ac:chgData name="織田稔之 / ODA，TOSHIYUKI" userId="0f1d39dd-e57d-4875-90d1-29b3cb84665b" providerId="ADAL" clId="{C80EA8BC-3117-4248-A25E-3C5EF389E15E}" dt="2023-03-28T04:53:37.827" v="1600"/>
          <ac:grpSpMkLst>
            <pc:docMk/>
            <pc:sldMk cId="178538306" sldId="416"/>
            <ac:grpSpMk id="130" creationId="{FB3AA2BB-6694-328D-3672-1AB42A783DF8}"/>
          </ac:grpSpMkLst>
        </pc:grpChg>
        <pc:grpChg chg="add del mod">
          <ac:chgData name="織田稔之 / ODA，TOSHIYUKI" userId="0f1d39dd-e57d-4875-90d1-29b3cb84665b" providerId="ADAL" clId="{C80EA8BC-3117-4248-A25E-3C5EF389E15E}" dt="2023-03-28T04:53:39.130" v="1601"/>
          <ac:grpSpMkLst>
            <pc:docMk/>
            <pc:sldMk cId="178538306" sldId="416"/>
            <ac:grpSpMk id="148" creationId="{E523F7A9-9F5E-0845-EE64-6E4F4272A84F}"/>
          </ac:grpSpMkLst>
        </pc:grpChg>
        <pc:grpChg chg="mod">
          <ac:chgData name="織田稔之 / ODA，TOSHIYUKI" userId="0f1d39dd-e57d-4875-90d1-29b3cb84665b" providerId="ADAL" clId="{C80EA8BC-3117-4248-A25E-3C5EF389E15E}" dt="2023-03-28T04:53:37.827" v="1600"/>
          <ac:grpSpMkLst>
            <pc:docMk/>
            <pc:sldMk cId="178538306" sldId="416"/>
            <ac:grpSpMk id="157" creationId="{FAFEF706-5B56-AB69-EE7A-41A6A2E01AE1}"/>
          </ac:grpSpMkLst>
        </pc:grpChg>
        <pc:grpChg chg="add del mod">
          <ac:chgData name="織田稔之 / ODA，TOSHIYUKI" userId="0f1d39dd-e57d-4875-90d1-29b3cb84665b" providerId="ADAL" clId="{C80EA8BC-3117-4248-A25E-3C5EF389E15E}" dt="2023-03-28T04:53:39.130" v="1601"/>
          <ac:grpSpMkLst>
            <pc:docMk/>
            <pc:sldMk cId="178538306" sldId="416"/>
            <ac:grpSpMk id="167" creationId="{AA5D9B18-6E96-699F-4836-79DF37A6544D}"/>
          </ac:grpSpMkLst>
        </pc:grpChg>
        <pc:grpChg chg="add del mod">
          <ac:chgData name="織田稔之 / ODA，TOSHIYUKI" userId="0f1d39dd-e57d-4875-90d1-29b3cb84665b" providerId="ADAL" clId="{C80EA8BC-3117-4248-A25E-3C5EF389E15E}" dt="2023-03-28T04:53:39.130" v="1601"/>
          <ac:grpSpMkLst>
            <pc:docMk/>
            <pc:sldMk cId="178538306" sldId="416"/>
            <ac:grpSpMk id="180" creationId="{F6570BAB-ADAB-BAFF-5FBE-2AF80155A35C}"/>
          </ac:grpSpMkLst>
        </pc:grpChg>
        <pc:grpChg chg="add del mod">
          <ac:chgData name="織田稔之 / ODA，TOSHIYUKI" userId="0f1d39dd-e57d-4875-90d1-29b3cb84665b" providerId="ADAL" clId="{C80EA8BC-3117-4248-A25E-3C5EF389E15E}" dt="2023-03-28T04:53:39.130" v="1601"/>
          <ac:grpSpMkLst>
            <pc:docMk/>
            <pc:sldMk cId="178538306" sldId="416"/>
            <ac:grpSpMk id="193" creationId="{95F274A4-ECAB-19F5-6AF5-BE44C822BD08}"/>
          </ac:grpSpMkLst>
        </pc:grpChg>
        <pc:graphicFrameChg chg="modGraphic">
          <ac:chgData name="織田稔之 / ODA，TOSHIYUKI" userId="0f1d39dd-e57d-4875-90d1-29b3cb84665b" providerId="ADAL" clId="{C80EA8BC-3117-4248-A25E-3C5EF389E15E}" dt="2023-03-28T04:59:20.673" v="2084" actId="6549"/>
          <ac:graphicFrameMkLst>
            <pc:docMk/>
            <pc:sldMk cId="178538306" sldId="416"/>
            <ac:graphicFrameMk id="2" creationId="{524D3C77-8229-B62C-420C-E9E4FDA08886}"/>
          </ac:graphicFrameMkLst>
        </pc:graphicFrameChg>
        <pc:picChg chg="del">
          <ac:chgData name="織田稔之 / ODA，TOSHIYUKI" userId="0f1d39dd-e57d-4875-90d1-29b3cb84665b" providerId="ADAL" clId="{C80EA8BC-3117-4248-A25E-3C5EF389E15E}" dt="2023-03-28T04:53:36.761" v="1599" actId="478"/>
          <ac:picMkLst>
            <pc:docMk/>
            <pc:sldMk cId="178538306" sldId="416"/>
            <ac:picMk id="7" creationId="{99EF8B35-B8D9-B30D-BE49-4C4A922AAD6A}"/>
          </ac:picMkLst>
        </pc:picChg>
        <pc:picChg chg="del">
          <ac:chgData name="織田稔之 / ODA，TOSHIYUKI" userId="0f1d39dd-e57d-4875-90d1-29b3cb84665b" providerId="ADAL" clId="{C80EA8BC-3117-4248-A25E-3C5EF389E15E}" dt="2023-03-28T04:53:36.761" v="1599" actId="478"/>
          <ac:picMkLst>
            <pc:docMk/>
            <pc:sldMk cId="178538306" sldId="416"/>
            <ac:picMk id="9" creationId="{8C39E294-725B-F79A-781F-FE5F089AEF6F}"/>
          </ac:picMkLst>
        </pc:picChg>
        <pc:picChg chg="del">
          <ac:chgData name="織田稔之 / ODA，TOSHIYUKI" userId="0f1d39dd-e57d-4875-90d1-29b3cb84665b" providerId="ADAL" clId="{C80EA8BC-3117-4248-A25E-3C5EF389E15E}" dt="2023-03-28T04:53:36.761" v="1599" actId="478"/>
          <ac:picMkLst>
            <pc:docMk/>
            <pc:sldMk cId="178538306" sldId="416"/>
            <ac:picMk id="11" creationId="{6240747E-378C-D238-6F6C-333FBF213D7E}"/>
          </ac:picMkLst>
        </pc:picChg>
        <pc:picChg chg="del">
          <ac:chgData name="織田稔之 / ODA，TOSHIYUKI" userId="0f1d39dd-e57d-4875-90d1-29b3cb84665b" providerId="ADAL" clId="{C80EA8BC-3117-4248-A25E-3C5EF389E15E}" dt="2023-03-28T04:53:36.761" v="1599" actId="478"/>
          <ac:picMkLst>
            <pc:docMk/>
            <pc:sldMk cId="178538306" sldId="416"/>
            <ac:picMk id="13" creationId="{03125303-ED96-ECED-9E72-222F81A33698}"/>
          </ac:picMkLst>
        </pc:picChg>
        <pc:picChg chg="del">
          <ac:chgData name="織田稔之 / ODA，TOSHIYUKI" userId="0f1d39dd-e57d-4875-90d1-29b3cb84665b" providerId="ADAL" clId="{C80EA8BC-3117-4248-A25E-3C5EF389E15E}" dt="2023-03-28T04:53:36.761" v="1599" actId="478"/>
          <ac:picMkLst>
            <pc:docMk/>
            <pc:sldMk cId="178538306" sldId="416"/>
            <ac:picMk id="14" creationId="{E8A93732-A38B-341D-E8B3-20E0C5FCABB5}"/>
          </ac:picMkLst>
        </pc:picChg>
        <pc:picChg chg="del">
          <ac:chgData name="織田稔之 / ODA，TOSHIYUKI" userId="0f1d39dd-e57d-4875-90d1-29b3cb84665b" providerId="ADAL" clId="{C80EA8BC-3117-4248-A25E-3C5EF389E15E}" dt="2023-03-28T04:53:36.761" v="1599" actId="478"/>
          <ac:picMkLst>
            <pc:docMk/>
            <pc:sldMk cId="178538306" sldId="416"/>
            <ac:picMk id="15" creationId="{D57874C5-D8FC-3EA0-7840-567F9DB34F6E}"/>
          </ac:picMkLst>
        </pc:picChg>
        <pc:picChg chg="del">
          <ac:chgData name="織田稔之 / ODA，TOSHIYUKI" userId="0f1d39dd-e57d-4875-90d1-29b3cb84665b" providerId="ADAL" clId="{C80EA8BC-3117-4248-A25E-3C5EF389E15E}" dt="2023-03-28T04:53:36.761" v="1599" actId="478"/>
          <ac:picMkLst>
            <pc:docMk/>
            <pc:sldMk cId="178538306" sldId="416"/>
            <ac:picMk id="16" creationId="{4AA12D5C-DBD5-8A3B-BD18-8954EEE613D1}"/>
          </ac:picMkLst>
        </pc:picChg>
        <pc:picChg chg="del">
          <ac:chgData name="織田稔之 / ODA，TOSHIYUKI" userId="0f1d39dd-e57d-4875-90d1-29b3cb84665b" providerId="ADAL" clId="{C80EA8BC-3117-4248-A25E-3C5EF389E15E}" dt="2023-03-28T04:53:36.761" v="1599" actId="478"/>
          <ac:picMkLst>
            <pc:docMk/>
            <pc:sldMk cId="178538306" sldId="416"/>
            <ac:picMk id="40" creationId="{734EBA0D-DA92-91EF-7A6D-C5E24EA8E7A3}"/>
          </ac:picMkLst>
        </pc:picChg>
        <pc:picChg chg="del">
          <ac:chgData name="織田稔之 / ODA，TOSHIYUKI" userId="0f1d39dd-e57d-4875-90d1-29b3cb84665b" providerId="ADAL" clId="{C80EA8BC-3117-4248-A25E-3C5EF389E15E}" dt="2023-03-28T04:53:36.761" v="1599" actId="478"/>
          <ac:picMkLst>
            <pc:docMk/>
            <pc:sldMk cId="178538306" sldId="416"/>
            <ac:picMk id="42" creationId="{3ADCE78F-C1F8-F6A5-26AB-E8E78DCB0FF6}"/>
          </ac:picMkLst>
        </pc:picChg>
        <pc:picChg chg="mod">
          <ac:chgData name="織田稔之 / ODA，TOSHIYUKI" userId="0f1d39dd-e57d-4875-90d1-29b3cb84665b" providerId="ADAL" clId="{C80EA8BC-3117-4248-A25E-3C5EF389E15E}" dt="2023-03-28T04:53:37.827" v="1600"/>
          <ac:picMkLst>
            <pc:docMk/>
            <pc:sldMk cId="178538306" sldId="416"/>
            <ac:picMk id="194" creationId="{3AC4FA51-A7C7-C37A-5720-1A300A470267}"/>
          </ac:picMkLst>
        </pc:picChg>
        <pc:picChg chg="mod">
          <ac:chgData name="織田稔之 / ODA，TOSHIYUKI" userId="0f1d39dd-e57d-4875-90d1-29b3cb84665b" providerId="ADAL" clId="{C80EA8BC-3117-4248-A25E-3C5EF389E15E}" dt="2023-03-28T04:53:37.827" v="1600"/>
          <ac:picMkLst>
            <pc:docMk/>
            <pc:sldMk cId="178538306" sldId="416"/>
            <ac:picMk id="195" creationId="{934D329C-2BFE-ADE6-06C2-58536A2CBE74}"/>
          </ac:picMkLst>
        </pc:picChg>
        <pc:picChg chg="mod">
          <ac:chgData name="織田稔之 / ODA，TOSHIYUKI" userId="0f1d39dd-e57d-4875-90d1-29b3cb84665b" providerId="ADAL" clId="{C80EA8BC-3117-4248-A25E-3C5EF389E15E}" dt="2023-03-28T04:53:37.827" v="1600"/>
          <ac:picMkLst>
            <pc:docMk/>
            <pc:sldMk cId="178538306" sldId="416"/>
            <ac:picMk id="196" creationId="{3C60A5FC-C062-85A9-3CF9-AE81FFD97631}"/>
          </ac:picMkLst>
        </pc:picChg>
        <pc:picChg chg="add mod modCrop">
          <ac:chgData name="織田稔之 / ODA，TOSHIYUKI" userId="0f1d39dd-e57d-4875-90d1-29b3cb84665b" providerId="ADAL" clId="{C80EA8BC-3117-4248-A25E-3C5EF389E15E}" dt="2023-03-28T04:54:30.461" v="1615" actId="14100"/>
          <ac:picMkLst>
            <pc:docMk/>
            <pc:sldMk cId="178538306" sldId="416"/>
            <ac:picMk id="197" creationId="{8280DCBB-A2DD-FA92-AC6B-F0BE87C4CD69}"/>
          </ac:picMkLst>
        </pc:picChg>
        <pc:picChg chg="add mod">
          <ac:chgData name="織田稔之 / ODA，TOSHIYUKI" userId="0f1d39dd-e57d-4875-90d1-29b3cb84665b" providerId="ADAL" clId="{C80EA8BC-3117-4248-A25E-3C5EF389E15E}" dt="2023-03-28T04:57:59.444" v="1970" actId="1076"/>
          <ac:picMkLst>
            <pc:docMk/>
            <pc:sldMk cId="178538306" sldId="416"/>
            <ac:picMk id="199" creationId="{1CA84F82-D645-87BC-2604-B374972213FA}"/>
          </ac:picMkLst>
        </pc:picChg>
        <pc:picChg chg="add mod">
          <ac:chgData name="織田稔之 / ODA，TOSHIYUKI" userId="0f1d39dd-e57d-4875-90d1-29b3cb84665b" providerId="ADAL" clId="{C80EA8BC-3117-4248-A25E-3C5EF389E15E}" dt="2023-03-28T04:57:59.444" v="1970" actId="1076"/>
          <ac:picMkLst>
            <pc:docMk/>
            <pc:sldMk cId="178538306" sldId="416"/>
            <ac:picMk id="200" creationId="{8F815D41-0D3F-74ED-D191-D887E6F9B7EB}"/>
          </ac:picMkLst>
        </pc:picChg>
        <pc:cxnChg chg="del">
          <ac:chgData name="織田稔之 / ODA，TOSHIYUKI" userId="0f1d39dd-e57d-4875-90d1-29b3cb84665b" providerId="ADAL" clId="{C80EA8BC-3117-4248-A25E-3C5EF389E15E}" dt="2023-03-28T04:53:36.761" v="1599" actId="478"/>
          <ac:cxnSpMkLst>
            <pc:docMk/>
            <pc:sldMk cId="178538306" sldId="416"/>
            <ac:cxnSpMk id="26" creationId="{6F4A896B-DAC7-5003-9700-8C36A492FE87}"/>
          </ac:cxnSpMkLst>
        </pc:cxnChg>
        <pc:cxnChg chg="del">
          <ac:chgData name="織田稔之 / ODA，TOSHIYUKI" userId="0f1d39dd-e57d-4875-90d1-29b3cb84665b" providerId="ADAL" clId="{C80EA8BC-3117-4248-A25E-3C5EF389E15E}" dt="2023-03-28T04:53:36.761" v="1599" actId="478"/>
          <ac:cxnSpMkLst>
            <pc:docMk/>
            <pc:sldMk cId="178538306" sldId="416"/>
            <ac:cxnSpMk id="31" creationId="{7486D338-8CC3-1E3B-F49F-C4DC8DEC8BCD}"/>
          </ac:cxnSpMkLst>
        </pc:cxnChg>
        <pc:cxnChg chg="del">
          <ac:chgData name="織田稔之 / ODA，TOSHIYUKI" userId="0f1d39dd-e57d-4875-90d1-29b3cb84665b" providerId="ADAL" clId="{C80EA8BC-3117-4248-A25E-3C5EF389E15E}" dt="2023-03-28T04:53:36.761" v="1599" actId="478"/>
          <ac:cxnSpMkLst>
            <pc:docMk/>
            <pc:sldMk cId="178538306" sldId="416"/>
            <ac:cxnSpMk id="33" creationId="{69F97393-5B5D-EC9A-AFD9-1AF0E5227F19}"/>
          </ac:cxnSpMkLst>
        </pc:cxnChg>
      </pc:sldChg>
      <pc:sldChg chg="addSp modSp mod">
        <pc:chgData name="織田稔之 / ODA，TOSHIYUKI" userId="0f1d39dd-e57d-4875-90d1-29b3cb84665b" providerId="ADAL" clId="{C80EA8BC-3117-4248-A25E-3C5EF389E15E}" dt="2023-03-28T05:27:52.387" v="4987" actId="1076"/>
        <pc:sldMkLst>
          <pc:docMk/>
          <pc:sldMk cId="1222581941" sldId="417"/>
        </pc:sldMkLst>
        <pc:spChg chg="mod">
          <ac:chgData name="織田稔之 / ODA，TOSHIYUKI" userId="0f1d39dd-e57d-4875-90d1-29b3cb84665b" providerId="ADAL" clId="{C80EA8BC-3117-4248-A25E-3C5EF389E15E}" dt="2023-03-28T05:23:20.084" v="4398" actId="1076"/>
          <ac:spMkLst>
            <pc:docMk/>
            <pc:sldMk cId="1222581941" sldId="417"/>
            <ac:spMk id="3" creationId="{D10E1FBA-A829-E1EA-0D62-AB8EE5F4D86D}"/>
          </ac:spMkLst>
        </pc:spChg>
        <pc:spChg chg="mod">
          <ac:chgData name="織田稔之 / ODA，TOSHIYUKI" userId="0f1d39dd-e57d-4875-90d1-29b3cb84665b" providerId="ADAL" clId="{C80EA8BC-3117-4248-A25E-3C5EF389E15E}" dt="2023-03-28T05:23:20.084" v="4398" actId="1076"/>
          <ac:spMkLst>
            <pc:docMk/>
            <pc:sldMk cId="1222581941" sldId="417"/>
            <ac:spMk id="5" creationId="{24B30728-09AF-E1AC-CB6E-67C93CC9E4F4}"/>
          </ac:spMkLst>
        </pc:spChg>
        <pc:spChg chg="mod">
          <ac:chgData name="織田稔之 / ODA，TOSHIYUKI" userId="0f1d39dd-e57d-4875-90d1-29b3cb84665b" providerId="ADAL" clId="{C80EA8BC-3117-4248-A25E-3C5EF389E15E}" dt="2023-03-28T05:23:20.084" v="4398" actId="1076"/>
          <ac:spMkLst>
            <pc:docMk/>
            <pc:sldMk cId="1222581941" sldId="417"/>
            <ac:spMk id="6" creationId="{9FF4E3F0-9FC0-2AF9-5AA5-ED369CFB26B1}"/>
          </ac:spMkLst>
        </pc:spChg>
        <pc:spChg chg="mod">
          <ac:chgData name="織田稔之 / ODA，TOSHIYUKI" userId="0f1d39dd-e57d-4875-90d1-29b3cb84665b" providerId="ADAL" clId="{C80EA8BC-3117-4248-A25E-3C5EF389E15E}" dt="2023-03-28T05:23:25.712" v="4400" actId="1076"/>
          <ac:spMkLst>
            <pc:docMk/>
            <pc:sldMk cId="1222581941" sldId="417"/>
            <ac:spMk id="7" creationId="{0C1C4C9E-D190-4D28-9B06-D5BABF5D27C6}"/>
          </ac:spMkLst>
        </pc:spChg>
        <pc:spChg chg="mod">
          <ac:chgData name="織田稔之 / ODA，TOSHIYUKI" userId="0f1d39dd-e57d-4875-90d1-29b3cb84665b" providerId="ADAL" clId="{C80EA8BC-3117-4248-A25E-3C5EF389E15E}" dt="2023-03-28T05:23:20.084" v="4398" actId="1076"/>
          <ac:spMkLst>
            <pc:docMk/>
            <pc:sldMk cId="1222581941" sldId="417"/>
            <ac:spMk id="8" creationId="{E51D3463-CCF1-DE62-4804-CFF20B9D00F3}"/>
          </ac:spMkLst>
        </pc:spChg>
        <pc:spChg chg="mod">
          <ac:chgData name="織田稔之 / ODA，TOSHIYUKI" userId="0f1d39dd-e57d-4875-90d1-29b3cb84665b" providerId="ADAL" clId="{C80EA8BC-3117-4248-A25E-3C5EF389E15E}" dt="2023-03-28T05:24:24.220" v="4524" actId="20577"/>
          <ac:spMkLst>
            <pc:docMk/>
            <pc:sldMk cId="1222581941" sldId="417"/>
            <ac:spMk id="9" creationId="{A946CBF1-BB10-9DD9-1AA3-140C1D42CBDE}"/>
          </ac:spMkLst>
        </pc:spChg>
        <pc:spChg chg="mod">
          <ac:chgData name="織田稔之 / ODA，TOSHIYUKI" userId="0f1d39dd-e57d-4875-90d1-29b3cb84665b" providerId="ADAL" clId="{C80EA8BC-3117-4248-A25E-3C5EF389E15E}" dt="2023-03-28T05:23:20.084" v="4398" actId="1076"/>
          <ac:spMkLst>
            <pc:docMk/>
            <pc:sldMk cId="1222581941" sldId="417"/>
            <ac:spMk id="10" creationId="{6D25904A-CB5E-239D-476A-D636088D29BE}"/>
          </ac:spMkLst>
        </pc:spChg>
        <pc:spChg chg="add mod">
          <ac:chgData name="織田稔之 / ODA，TOSHIYUKI" userId="0f1d39dd-e57d-4875-90d1-29b3cb84665b" providerId="ADAL" clId="{C80EA8BC-3117-4248-A25E-3C5EF389E15E}" dt="2023-03-28T05:27:52.387" v="4987" actId="1076"/>
          <ac:spMkLst>
            <pc:docMk/>
            <pc:sldMk cId="1222581941" sldId="417"/>
            <ac:spMk id="11" creationId="{7B1AC9D5-2F2F-09DD-2490-C6005F4FDB0C}"/>
          </ac:spMkLst>
        </pc:spChg>
        <pc:spChg chg="add mod">
          <ac:chgData name="織田稔之 / ODA，TOSHIYUKI" userId="0f1d39dd-e57d-4875-90d1-29b3cb84665b" providerId="ADAL" clId="{C80EA8BC-3117-4248-A25E-3C5EF389E15E}" dt="2023-03-28T05:24:54.794" v="4590" actId="20577"/>
          <ac:spMkLst>
            <pc:docMk/>
            <pc:sldMk cId="1222581941" sldId="417"/>
            <ac:spMk id="12" creationId="{2C48B9B1-C20D-60D4-EC0C-4EF64740B67A}"/>
          </ac:spMkLst>
        </pc:spChg>
        <pc:spChg chg="mod">
          <ac:chgData name="織田稔之 / ODA，TOSHIYUKI" userId="0f1d39dd-e57d-4875-90d1-29b3cb84665b" providerId="ADAL" clId="{C80EA8BC-3117-4248-A25E-3C5EF389E15E}" dt="2023-03-28T05:23:20.084" v="4398" actId="1076"/>
          <ac:spMkLst>
            <pc:docMk/>
            <pc:sldMk cId="1222581941" sldId="417"/>
            <ac:spMk id="13" creationId="{475DA069-A608-7F00-529A-ADA5081F9394}"/>
          </ac:spMkLst>
        </pc:spChg>
        <pc:spChg chg="mod">
          <ac:chgData name="織田稔之 / ODA，TOSHIYUKI" userId="0f1d39dd-e57d-4875-90d1-29b3cb84665b" providerId="ADAL" clId="{C80EA8BC-3117-4248-A25E-3C5EF389E15E}" dt="2023-03-28T05:23:20.084" v="4398" actId="1076"/>
          <ac:spMkLst>
            <pc:docMk/>
            <pc:sldMk cId="1222581941" sldId="417"/>
            <ac:spMk id="14" creationId="{8DFCE3E2-96D2-45D7-75A2-08C4DF29B283}"/>
          </ac:spMkLst>
        </pc:spChg>
        <pc:spChg chg="add mod">
          <ac:chgData name="織田稔之 / ODA，TOSHIYUKI" userId="0f1d39dd-e57d-4875-90d1-29b3cb84665b" providerId="ADAL" clId="{C80EA8BC-3117-4248-A25E-3C5EF389E15E}" dt="2023-03-28T05:23:20.084" v="4398" actId="1076"/>
          <ac:spMkLst>
            <pc:docMk/>
            <pc:sldMk cId="1222581941" sldId="417"/>
            <ac:spMk id="16" creationId="{D305B013-9FF0-278D-C1A5-F3E7157C1EB9}"/>
          </ac:spMkLst>
        </pc:spChg>
        <pc:spChg chg="add mod">
          <ac:chgData name="織田稔之 / ODA，TOSHIYUKI" userId="0f1d39dd-e57d-4875-90d1-29b3cb84665b" providerId="ADAL" clId="{C80EA8BC-3117-4248-A25E-3C5EF389E15E}" dt="2023-03-28T05:25:16.799" v="4627" actId="20577"/>
          <ac:spMkLst>
            <pc:docMk/>
            <pc:sldMk cId="1222581941" sldId="417"/>
            <ac:spMk id="17" creationId="{CA1D413F-37D1-1880-3436-575EB7029D61}"/>
          </ac:spMkLst>
        </pc:spChg>
        <pc:spChg chg="add mod">
          <ac:chgData name="織田稔之 / ODA，TOSHIYUKI" userId="0f1d39dd-e57d-4875-90d1-29b3cb84665b" providerId="ADAL" clId="{C80EA8BC-3117-4248-A25E-3C5EF389E15E}" dt="2023-03-28T05:27:45.661" v="4986" actId="20577"/>
          <ac:spMkLst>
            <pc:docMk/>
            <pc:sldMk cId="1222581941" sldId="417"/>
            <ac:spMk id="18" creationId="{44C074D2-D122-586A-EAD4-409497DAB3ED}"/>
          </ac:spMkLst>
        </pc:spChg>
        <pc:graphicFrameChg chg="modGraphic">
          <ac:chgData name="織田稔之 / ODA，TOSHIYUKI" userId="0f1d39dd-e57d-4875-90d1-29b3cb84665b" providerId="ADAL" clId="{C80EA8BC-3117-4248-A25E-3C5EF389E15E}" dt="2023-03-28T05:26:38.600" v="4882" actId="20577"/>
          <ac:graphicFrameMkLst>
            <pc:docMk/>
            <pc:sldMk cId="1222581941" sldId="417"/>
            <ac:graphicFrameMk id="15" creationId="{B5F5046F-7F2A-AEAD-A39B-4D51DAE2FC59}"/>
          </ac:graphicFrameMkLst>
        </pc:graphicFrameChg>
      </pc:sldChg>
      <pc:sldChg chg="delSp modSp mod">
        <pc:chgData name="織田稔之 / ODA，TOSHIYUKI" userId="0f1d39dd-e57d-4875-90d1-29b3cb84665b" providerId="ADAL" clId="{C80EA8BC-3117-4248-A25E-3C5EF389E15E}" dt="2023-03-28T04:42:04.572" v="1597" actId="20577"/>
        <pc:sldMkLst>
          <pc:docMk/>
          <pc:sldMk cId="2721344866" sldId="418"/>
        </pc:sldMkLst>
        <pc:spChg chg="del">
          <ac:chgData name="織田稔之 / ODA，TOSHIYUKI" userId="0f1d39dd-e57d-4875-90d1-29b3cb84665b" providerId="ADAL" clId="{C80EA8BC-3117-4248-A25E-3C5EF389E15E}" dt="2023-03-28T04:36:22.863" v="1340" actId="478"/>
          <ac:spMkLst>
            <pc:docMk/>
            <pc:sldMk cId="2721344866" sldId="418"/>
            <ac:spMk id="9" creationId="{7D31DBEE-F254-3F9B-CE3B-F7758B8BE990}"/>
          </ac:spMkLst>
        </pc:spChg>
        <pc:spChg chg="mod">
          <ac:chgData name="織田稔之 / ODA，TOSHIYUKI" userId="0f1d39dd-e57d-4875-90d1-29b3cb84665b" providerId="ADAL" clId="{C80EA8BC-3117-4248-A25E-3C5EF389E15E}" dt="2023-03-28T04:36:05.901" v="1338" actId="1076"/>
          <ac:spMkLst>
            <pc:docMk/>
            <pc:sldMk cId="2721344866" sldId="418"/>
            <ac:spMk id="1036" creationId="{CDDDBFB0-9E91-5F40-2170-8EE5C5127AC1}"/>
          </ac:spMkLst>
        </pc:spChg>
        <pc:spChg chg="mod">
          <ac:chgData name="織田稔之 / ODA，TOSHIYUKI" userId="0f1d39dd-e57d-4875-90d1-29b3cb84665b" providerId="ADAL" clId="{C80EA8BC-3117-4248-A25E-3C5EF389E15E}" dt="2023-03-28T04:36:50.314" v="1408" actId="20577"/>
          <ac:spMkLst>
            <pc:docMk/>
            <pc:sldMk cId="2721344866" sldId="418"/>
            <ac:spMk id="1084" creationId="{3A462B73-9253-2C74-CCC6-27E4FF4D9320}"/>
          </ac:spMkLst>
        </pc:spChg>
        <pc:graphicFrameChg chg="modGraphic">
          <ac:chgData name="織田稔之 / ODA，TOSHIYUKI" userId="0f1d39dd-e57d-4875-90d1-29b3cb84665b" providerId="ADAL" clId="{C80EA8BC-3117-4248-A25E-3C5EF389E15E}" dt="2023-03-28T04:37:24.125" v="1490" actId="20577"/>
          <ac:graphicFrameMkLst>
            <pc:docMk/>
            <pc:sldMk cId="2721344866" sldId="418"/>
            <ac:graphicFrameMk id="2" creationId="{524D3C77-8229-B62C-420C-E9E4FDA08886}"/>
          </ac:graphicFrameMkLst>
        </pc:graphicFrameChg>
        <pc:graphicFrameChg chg="mod modGraphic">
          <ac:chgData name="織田稔之 / ODA，TOSHIYUKI" userId="0f1d39dd-e57d-4875-90d1-29b3cb84665b" providerId="ADAL" clId="{C80EA8BC-3117-4248-A25E-3C5EF389E15E}" dt="2023-03-28T04:42:04.572" v="1597" actId="20577"/>
          <ac:graphicFrameMkLst>
            <pc:docMk/>
            <pc:sldMk cId="2721344866" sldId="418"/>
            <ac:graphicFrameMk id="3" creationId="{323F637A-9220-274B-610E-86D9D4556750}"/>
          </ac:graphicFrameMkLst>
        </pc:graphicFrameChg>
      </pc:sldChg>
      <pc:sldChg chg="addSp delSp modSp del mod">
        <pc:chgData name="織田稔之 / ODA，TOSHIYUKI" userId="0f1d39dd-e57d-4875-90d1-29b3cb84665b" providerId="ADAL" clId="{C80EA8BC-3117-4248-A25E-3C5EF389E15E}" dt="2023-03-28T05:17:52.140" v="3752" actId="47"/>
        <pc:sldMkLst>
          <pc:docMk/>
          <pc:sldMk cId="4186814278" sldId="419"/>
        </pc:sldMkLst>
        <pc:spChg chg="add del mod">
          <ac:chgData name="織田稔之 / ODA，TOSHIYUKI" userId="0f1d39dd-e57d-4875-90d1-29b3cb84665b" providerId="ADAL" clId="{C80EA8BC-3117-4248-A25E-3C5EF389E15E}" dt="2023-03-28T05:13:30.487" v="3518" actId="478"/>
          <ac:spMkLst>
            <pc:docMk/>
            <pc:sldMk cId="4186814278" sldId="419"/>
            <ac:spMk id="3" creationId="{2D785371-F2EF-B1EF-0094-699B469B5A00}"/>
          </ac:spMkLst>
        </pc:spChg>
        <pc:spChg chg="del">
          <ac:chgData name="織田稔之 / ODA，TOSHIYUKI" userId="0f1d39dd-e57d-4875-90d1-29b3cb84665b" providerId="ADAL" clId="{C80EA8BC-3117-4248-A25E-3C5EF389E15E}" dt="2023-03-28T05:13:36.379" v="3519" actId="478"/>
          <ac:spMkLst>
            <pc:docMk/>
            <pc:sldMk cId="4186814278" sldId="419"/>
            <ac:spMk id="5" creationId="{5AA3BDB3-3EFE-3A94-A2FE-65F95C7EADF5}"/>
          </ac:spMkLst>
        </pc:spChg>
        <pc:spChg chg="del">
          <ac:chgData name="織田稔之 / ODA，TOSHIYUKI" userId="0f1d39dd-e57d-4875-90d1-29b3cb84665b" providerId="ADAL" clId="{C80EA8BC-3117-4248-A25E-3C5EF389E15E}" dt="2023-03-28T05:13:36.379" v="3519" actId="478"/>
          <ac:spMkLst>
            <pc:docMk/>
            <pc:sldMk cId="4186814278" sldId="419"/>
            <ac:spMk id="6" creationId="{FA10C4D8-B9FF-1593-4332-701D4EBCDD7C}"/>
          </ac:spMkLst>
        </pc:spChg>
        <pc:grpChg chg="del">
          <ac:chgData name="織田稔之 / ODA，TOSHIYUKI" userId="0f1d39dd-e57d-4875-90d1-29b3cb84665b" providerId="ADAL" clId="{C80EA8BC-3117-4248-A25E-3C5EF389E15E}" dt="2023-03-28T05:13:36.379" v="3519" actId="478"/>
          <ac:grpSpMkLst>
            <pc:docMk/>
            <pc:sldMk cId="4186814278" sldId="419"/>
            <ac:grpSpMk id="76" creationId="{C7799B21-6FD3-8973-C5CB-73B9E401CC2B}"/>
          </ac:grpSpMkLst>
        </pc:grpChg>
        <pc:graphicFrameChg chg="modGraphic">
          <ac:chgData name="織田稔之 / ODA，TOSHIYUKI" userId="0f1d39dd-e57d-4875-90d1-29b3cb84665b" providerId="ADAL" clId="{C80EA8BC-3117-4248-A25E-3C5EF389E15E}" dt="2023-03-28T05:15:06.580" v="3560" actId="14734"/>
          <ac:graphicFrameMkLst>
            <pc:docMk/>
            <pc:sldMk cId="4186814278" sldId="419"/>
            <ac:graphicFrameMk id="93" creationId="{4740FCE9-3178-8276-EA37-461EB9F7F78D}"/>
          </ac:graphicFrameMkLst>
        </pc:graphicFrameChg>
      </pc:sldChg>
      <pc:sldChg chg="del">
        <pc:chgData name="織田稔之 / ODA，TOSHIYUKI" userId="0f1d39dd-e57d-4875-90d1-29b3cb84665b" providerId="ADAL" clId="{C80EA8BC-3117-4248-A25E-3C5EF389E15E}" dt="2023-03-28T05:28:10.969" v="4989" actId="47"/>
        <pc:sldMkLst>
          <pc:docMk/>
          <pc:sldMk cId="4097671792" sldId="420"/>
        </pc:sldMkLst>
      </pc:sldChg>
      <pc:sldChg chg="addSp delSp modSp add mod">
        <pc:chgData name="織田稔之 / ODA，TOSHIYUKI" userId="0f1d39dd-e57d-4875-90d1-29b3cb84665b" providerId="ADAL" clId="{C80EA8BC-3117-4248-A25E-3C5EF389E15E}" dt="2023-03-28T04:41:15.643" v="1591" actId="20577"/>
        <pc:sldMkLst>
          <pc:docMk/>
          <pc:sldMk cId="1346559435" sldId="421"/>
        </pc:sldMkLst>
        <pc:spChg chg="mod">
          <ac:chgData name="織田稔之 / ODA，TOSHIYUKI" userId="0f1d39dd-e57d-4875-90d1-29b3cb84665b" providerId="ADAL" clId="{C80EA8BC-3117-4248-A25E-3C5EF389E15E}" dt="2023-03-28T04:27:50.625" v="590" actId="20577"/>
          <ac:spMkLst>
            <pc:docMk/>
            <pc:sldMk cId="1346559435" sldId="421"/>
            <ac:spMk id="4" creationId="{09A110FF-651C-4F2D-BF42-3E1D6289F474}"/>
          </ac:spMkLst>
        </pc:spChg>
        <pc:spChg chg="add mod">
          <ac:chgData name="織田稔之 / ODA，TOSHIYUKI" userId="0f1d39dd-e57d-4875-90d1-29b3cb84665b" providerId="ADAL" clId="{C80EA8BC-3117-4248-A25E-3C5EF389E15E}" dt="2023-03-28T04:41:15.643" v="1591" actId="20577"/>
          <ac:spMkLst>
            <pc:docMk/>
            <pc:sldMk cId="1346559435" sldId="421"/>
            <ac:spMk id="6" creationId="{9AD43BDC-E791-5884-CACC-A43634EC23A7}"/>
          </ac:spMkLst>
        </pc:spChg>
        <pc:spChg chg="add mod">
          <ac:chgData name="織田稔之 / ODA，TOSHIYUKI" userId="0f1d39dd-e57d-4875-90d1-29b3cb84665b" providerId="ADAL" clId="{C80EA8BC-3117-4248-A25E-3C5EF389E15E}" dt="2023-03-28T04:34:50.229" v="1318" actId="1076"/>
          <ac:spMkLst>
            <pc:docMk/>
            <pc:sldMk cId="1346559435" sldId="421"/>
            <ac:spMk id="20" creationId="{F86260A4-6B21-BBBC-E892-BDB8C9723C0D}"/>
          </ac:spMkLst>
        </pc:spChg>
        <pc:spChg chg="add mod ord">
          <ac:chgData name="織田稔之 / ODA，TOSHIYUKI" userId="0f1d39dd-e57d-4875-90d1-29b3cb84665b" providerId="ADAL" clId="{C80EA8BC-3117-4248-A25E-3C5EF389E15E}" dt="2023-03-28T04:38:49.518" v="1495" actId="164"/>
          <ac:spMkLst>
            <pc:docMk/>
            <pc:sldMk cId="1346559435" sldId="421"/>
            <ac:spMk id="21" creationId="{F1731DEF-C2C4-7222-0130-F1754BE10649}"/>
          </ac:spMkLst>
        </pc:spChg>
        <pc:spChg chg="mod">
          <ac:chgData name="織田稔之 / ODA，TOSHIYUKI" userId="0f1d39dd-e57d-4875-90d1-29b3cb84665b" providerId="ADAL" clId="{C80EA8BC-3117-4248-A25E-3C5EF389E15E}" dt="2023-03-28T04:28:23.479" v="685" actId="1076"/>
          <ac:spMkLst>
            <pc:docMk/>
            <pc:sldMk cId="1346559435" sldId="421"/>
            <ac:spMk id="23" creationId="{848FF497-B3D0-05F4-7EBE-7B1FB57E972B}"/>
          </ac:spMkLst>
        </pc:spChg>
        <pc:spChg chg="del mod">
          <ac:chgData name="織田稔之 / ODA，TOSHIYUKI" userId="0f1d39dd-e57d-4875-90d1-29b3cb84665b" providerId="ADAL" clId="{C80EA8BC-3117-4248-A25E-3C5EF389E15E}" dt="2023-03-28T04:28:48.878" v="692" actId="478"/>
          <ac:spMkLst>
            <pc:docMk/>
            <pc:sldMk cId="1346559435" sldId="421"/>
            <ac:spMk id="24" creationId="{0C0A35F6-2D52-92D6-8AA4-5E6335B364F6}"/>
          </ac:spMkLst>
        </pc:spChg>
        <pc:spChg chg="del">
          <ac:chgData name="織田稔之 / ODA，TOSHIYUKI" userId="0f1d39dd-e57d-4875-90d1-29b3cb84665b" providerId="ADAL" clId="{C80EA8BC-3117-4248-A25E-3C5EF389E15E}" dt="2023-03-28T04:34:57.942" v="1319" actId="478"/>
          <ac:spMkLst>
            <pc:docMk/>
            <pc:sldMk cId="1346559435" sldId="421"/>
            <ac:spMk id="27" creationId="{5E02535E-86D6-2C3F-ADDD-C45E3F7E6662}"/>
          </ac:spMkLst>
        </pc:spChg>
        <pc:spChg chg="add mod">
          <ac:chgData name="織田稔之 / ODA，TOSHIYUKI" userId="0f1d39dd-e57d-4875-90d1-29b3cb84665b" providerId="ADAL" clId="{C80EA8BC-3117-4248-A25E-3C5EF389E15E}" dt="2023-03-28T04:40:13.320" v="1564" actId="120"/>
          <ac:spMkLst>
            <pc:docMk/>
            <pc:sldMk cId="1346559435" sldId="421"/>
            <ac:spMk id="1026" creationId="{83D51ABC-B734-D492-AD10-BE3A41974B00}"/>
          </ac:spMkLst>
        </pc:spChg>
        <pc:spChg chg="add mod">
          <ac:chgData name="織田稔之 / ODA，TOSHIYUKI" userId="0f1d39dd-e57d-4875-90d1-29b3cb84665b" providerId="ADAL" clId="{C80EA8BC-3117-4248-A25E-3C5EF389E15E}" dt="2023-03-28T04:39:45.504" v="1539" actId="1076"/>
          <ac:spMkLst>
            <pc:docMk/>
            <pc:sldMk cId="1346559435" sldId="421"/>
            <ac:spMk id="1039" creationId="{99E48295-F313-5B3E-CC04-6FA7A7FA3F90}"/>
          </ac:spMkLst>
        </pc:spChg>
        <pc:grpChg chg="add mod">
          <ac:chgData name="織田稔之 / ODA，TOSHIYUKI" userId="0f1d39dd-e57d-4875-90d1-29b3cb84665b" providerId="ADAL" clId="{C80EA8BC-3117-4248-A25E-3C5EF389E15E}" dt="2023-03-28T04:38:58.470" v="1499" actId="1076"/>
          <ac:grpSpMkLst>
            <pc:docMk/>
            <pc:sldMk cId="1346559435" sldId="421"/>
            <ac:grpSpMk id="22" creationId="{87129737-F00C-1548-F362-219F0FBE101A}"/>
          </ac:grpSpMkLst>
        </pc:grpChg>
        <pc:graphicFrameChg chg="modGraphic">
          <ac:chgData name="織田稔之 / ODA，TOSHIYUKI" userId="0f1d39dd-e57d-4875-90d1-29b3cb84665b" providerId="ADAL" clId="{C80EA8BC-3117-4248-A25E-3C5EF389E15E}" dt="2023-03-28T04:28:10.172" v="683" actId="20577"/>
          <ac:graphicFrameMkLst>
            <pc:docMk/>
            <pc:sldMk cId="1346559435" sldId="421"/>
            <ac:graphicFrameMk id="2" creationId="{524D3C77-8229-B62C-420C-E9E4FDA08886}"/>
          </ac:graphicFrameMkLst>
        </pc:graphicFrameChg>
        <pc:graphicFrameChg chg="del">
          <ac:chgData name="織田稔之 / ODA，TOSHIYUKI" userId="0f1d39dd-e57d-4875-90d1-29b3cb84665b" providerId="ADAL" clId="{C80EA8BC-3117-4248-A25E-3C5EF389E15E}" dt="2023-03-28T04:28:18.805" v="684" actId="478"/>
          <ac:graphicFrameMkLst>
            <pc:docMk/>
            <pc:sldMk cId="1346559435" sldId="421"/>
            <ac:graphicFrameMk id="3" creationId="{323F637A-9220-274B-610E-86D9D4556750}"/>
          </ac:graphicFrameMkLst>
        </pc:graphicFrameChg>
        <pc:picChg chg="del mod">
          <ac:chgData name="織田稔之 / ODA，TOSHIYUKI" userId="0f1d39dd-e57d-4875-90d1-29b3cb84665b" providerId="ADAL" clId="{C80EA8BC-3117-4248-A25E-3C5EF389E15E}" dt="2023-03-28T04:38:51.074" v="1496" actId="478"/>
          <ac:picMkLst>
            <pc:docMk/>
            <pc:sldMk cId="1346559435" sldId="421"/>
            <ac:picMk id="7" creationId="{2E1DE7AF-F98F-79E8-AE80-1A55CC216BC3}"/>
          </ac:picMkLst>
        </pc:picChg>
        <pc:picChg chg="mod">
          <ac:chgData name="織田稔之 / ODA，TOSHIYUKI" userId="0f1d39dd-e57d-4875-90d1-29b3cb84665b" providerId="ADAL" clId="{C80EA8BC-3117-4248-A25E-3C5EF389E15E}" dt="2023-03-28T04:39:01.322" v="1500" actId="1076"/>
          <ac:picMkLst>
            <pc:docMk/>
            <pc:sldMk cId="1346559435" sldId="421"/>
            <ac:picMk id="1049" creationId="{2E9E4186-1299-B4BB-E4F1-2BB30BAC2808}"/>
          </ac:picMkLst>
        </pc:picChg>
        <pc:picChg chg="mod">
          <ac:chgData name="織田稔之 / ODA，TOSHIYUKI" userId="0f1d39dd-e57d-4875-90d1-29b3cb84665b" providerId="ADAL" clId="{C80EA8BC-3117-4248-A25E-3C5EF389E15E}" dt="2023-03-28T04:38:49.518" v="1495" actId="164"/>
          <ac:picMkLst>
            <pc:docMk/>
            <pc:sldMk cId="1346559435" sldId="421"/>
            <ac:picMk id="1051" creationId="{D0F64B82-BD6D-118E-E4E0-94693517EC34}"/>
          </ac:picMkLst>
        </pc:picChg>
        <pc:picChg chg="del">
          <ac:chgData name="織田稔之 / ODA，TOSHIYUKI" userId="0f1d39dd-e57d-4875-90d1-29b3cb84665b" providerId="ADAL" clId="{C80EA8BC-3117-4248-A25E-3C5EF389E15E}" dt="2023-03-28T04:38:55.749" v="1498" actId="478"/>
          <ac:picMkLst>
            <pc:docMk/>
            <pc:sldMk cId="1346559435" sldId="421"/>
            <ac:picMk id="1055" creationId="{BC6F9351-014A-84B8-8B37-92FDCFD725A1}"/>
          </ac:picMkLst>
        </pc:picChg>
      </pc:sldChg>
      <pc:sldChg chg="addSp delSp modSp add mod">
        <pc:chgData name="織田稔之 / ODA，TOSHIYUKI" userId="0f1d39dd-e57d-4875-90d1-29b3cb84665b" providerId="ADAL" clId="{C80EA8BC-3117-4248-A25E-3C5EF389E15E}" dt="2023-03-28T05:14:26.413" v="3552" actId="20577"/>
        <pc:sldMkLst>
          <pc:docMk/>
          <pc:sldMk cId="1474668104" sldId="422"/>
        </pc:sldMkLst>
        <pc:spChg chg="mod">
          <ac:chgData name="織田稔之 / ODA，TOSHIYUKI" userId="0f1d39dd-e57d-4875-90d1-29b3cb84665b" providerId="ADAL" clId="{C80EA8BC-3117-4248-A25E-3C5EF389E15E}" dt="2023-03-28T05:14:26.413" v="3552" actId="20577"/>
          <ac:spMkLst>
            <pc:docMk/>
            <pc:sldMk cId="1474668104" sldId="422"/>
            <ac:spMk id="4" creationId="{09A110FF-651C-4F2D-BF42-3E1D6289F474}"/>
          </ac:spMkLst>
        </pc:spChg>
        <pc:spChg chg="del">
          <ac:chgData name="織田稔之 / ODA，TOSHIYUKI" userId="0f1d39dd-e57d-4875-90d1-29b3cb84665b" providerId="ADAL" clId="{C80EA8BC-3117-4248-A25E-3C5EF389E15E}" dt="2023-03-28T05:06:52.531" v="3082" actId="478"/>
          <ac:spMkLst>
            <pc:docMk/>
            <pc:sldMk cId="1474668104" sldId="422"/>
            <ac:spMk id="6" creationId="{066219D0-384B-0BAC-6EFA-FA15810257BA}"/>
          </ac:spMkLst>
        </pc:spChg>
        <pc:spChg chg="add mod">
          <ac:chgData name="織田稔之 / ODA，TOSHIYUKI" userId="0f1d39dd-e57d-4875-90d1-29b3cb84665b" providerId="ADAL" clId="{C80EA8BC-3117-4248-A25E-3C5EF389E15E}" dt="2023-03-28T05:00:01.368" v="2115"/>
          <ac:spMkLst>
            <pc:docMk/>
            <pc:sldMk cId="1474668104" sldId="422"/>
            <ac:spMk id="8" creationId="{15024F37-C836-01CC-CE32-5C62D51E8C73}"/>
          </ac:spMkLst>
        </pc:spChg>
        <pc:spChg chg="add mod">
          <ac:chgData name="織田稔之 / ODA，TOSHIYUKI" userId="0f1d39dd-e57d-4875-90d1-29b3cb84665b" providerId="ADAL" clId="{C80EA8BC-3117-4248-A25E-3C5EF389E15E}" dt="2023-03-28T05:13:10.488" v="3516" actId="20577"/>
          <ac:spMkLst>
            <pc:docMk/>
            <pc:sldMk cId="1474668104" sldId="422"/>
            <ac:spMk id="10" creationId="{F34C00F2-B520-195E-AA1F-9341E8D08F13}"/>
          </ac:spMkLst>
        </pc:spChg>
        <pc:spChg chg="add mod">
          <ac:chgData name="織田稔之 / ODA，TOSHIYUKI" userId="0f1d39dd-e57d-4875-90d1-29b3cb84665b" providerId="ADAL" clId="{C80EA8BC-3117-4248-A25E-3C5EF389E15E}" dt="2023-03-28T05:06:45.873" v="3078" actId="1076"/>
          <ac:spMkLst>
            <pc:docMk/>
            <pc:sldMk cId="1474668104" sldId="422"/>
            <ac:spMk id="12" creationId="{A8309900-ACAC-9A91-3DE5-92C4570760CC}"/>
          </ac:spMkLst>
        </pc:spChg>
        <pc:spChg chg="del">
          <ac:chgData name="織田稔之 / ODA，TOSHIYUKI" userId="0f1d39dd-e57d-4875-90d1-29b3cb84665b" providerId="ADAL" clId="{C80EA8BC-3117-4248-A25E-3C5EF389E15E}" dt="2023-03-28T05:00:00.266" v="2114" actId="478"/>
          <ac:spMkLst>
            <pc:docMk/>
            <pc:sldMk cId="1474668104" sldId="422"/>
            <ac:spMk id="17" creationId="{9A280DA3-8E47-D85A-95AA-6AC9CBF9639E}"/>
          </ac:spMkLst>
        </pc:spChg>
        <pc:spChg chg="del">
          <ac:chgData name="織田稔之 / ODA，TOSHIYUKI" userId="0f1d39dd-e57d-4875-90d1-29b3cb84665b" providerId="ADAL" clId="{C80EA8BC-3117-4248-A25E-3C5EF389E15E}" dt="2023-03-28T05:00:00.266" v="2114" actId="478"/>
          <ac:spMkLst>
            <pc:docMk/>
            <pc:sldMk cId="1474668104" sldId="422"/>
            <ac:spMk id="18" creationId="{7F34EA01-585C-3003-A528-961D365D1120}"/>
          </ac:spMkLst>
        </pc:spChg>
        <pc:spChg chg="del">
          <ac:chgData name="織田稔之 / ODA，TOSHIYUKI" userId="0f1d39dd-e57d-4875-90d1-29b3cb84665b" providerId="ADAL" clId="{C80EA8BC-3117-4248-A25E-3C5EF389E15E}" dt="2023-03-28T05:00:00.266" v="2114" actId="478"/>
          <ac:spMkLst>
            <pc:docMk/>
            <pc:sldMk cId="1474668104" sldId="422"/>
            <ac:spMk id="19" creationId="{E3DF58AA-2168-FB25-0A86-A049479719C6}"/>
          </ac:spMkLst>
        </pc:spChg>
        <pc:spChg chg="del">
          <ac:chgData name="織田稔之 / ODA，TOSHIYUKI" userId="0f1d39dd-e57d-4875-90d1-29b3cb84665b" providerId="ADAL" clId="{C80EA8BC-3117-4248-A25E-3C5EF389E15E}" dt="2023-03-28T05:00:00.266" v="2114" actId="478"/>
          <ac:spMkLst>
            <pc:docMk/>
            <pc:sldMk cId="1474668104" sldId="422"/>
            <ac:spMk id="20" creationId="{BCA41EED-4A4F-1B20-CA28-536A83EA5F3B}"/>
          </ac:spMkLst>
        </pc:spChg>
        <pc:spChg chg="del">
          <ac:chgData name="織田稔之 / ODA，TOSHIYUKI" userId="0f1d39dd-e57d-4875-90d1-29b3cb84665b" providerId="ADAL" clId="{C80EA8BC-3117-4248-A25E-3C5EF389E15E}" dt="2023-03-28T05:00:00.266" v="2114" actId="478"/>
          <ac:spMkLst>
            <pc:docMk/>
            <pc:sldMk cId="1474668104" sldId="422"/>
            <ac:spMk id="21" creationId="{75D2420E-860D-6970-E221-982EBBF33662}"/>
          </ac:spMkLst>
        </pc:spChg>
        <pc:spChg chg="del">
          <ac:chgData name="織田稔之 / ODA，TOSHIYUKI" userId="0f1d39dd-e57d-4875-90d1-29b3cb84665b" providerId="ADAL" clId="{C80EA8BC-3117-4248-A25E-3C5EF389E15E}" dt="2023-03-28T05:00:00.266" v="2114" actId="478"/>
          <ac:spMkLst>
            <pc:docMk/>
            <pc:sldMk cId="1474668104" sldId="422"/>
            <ac:spMk id="22" creationId="{9FFA93A1-DB47-A2C3-6474-8C62F433D089}"/>
          </ac:spMkLst>
        </pc:spChg>
        <pc:spChg chg="add mod">
          <ac:chgData name="織田稔之 / ODA，TOSHIYUKI" userId="0f1d39dd-e57d-4875-90d1-29b3cb84665b" providerId="ADAL" clId="{C80EA8BC-3117-4248-A25E-3C5EF389E15E}" dt="2023-03-28T05:11:04.689" v="3295" actId="1076"/>
          <ac:spMkLst>
            <pc:docMk/>
            <pc:sldMk cId="1474668104" sldId="422"/>
            <ac:spMk id="24" creationId="{6C1AA54F-62D9-7981-14F8-6E2407B66AF5}"/>
          </ac:spMkLst>
        </pc:spChg>
        <pc:spChg chg="add mod">
          <ac:chgData name="織田稔之 / ODA，TOSHIYUKI" userId="0f1d39dd-e57d-4875-90d1-29b3cb84665b" providerId="ADAL" clId="{C80EA8BC-3117-4248-A25E-3C5EF389E15E}" dt="2023-03-28T05:11:09.499" v="3296" actId="1076"/>
          <ac:spMkLst>
            <pc:docMk/>
            <pc:sldMk cId="1474668104" sldId="422"/>
            <ac:spMk id="25" creationId="{F186E46A-C13A-3904-5DBF-FFB061C041BF}"/>
          </ac:spMkLst>
        </pc:spChg>
        <pc:spChg chg="add mod">
          <ac:chgData name="織田稔之 / ODA，TOSHIYUKI" userId="0f1d39dd-e57d-4875-90d1-29b3cb84665b" providerId="ADAL" clId="{C80EA8BC-3117-4248-A25E-3C5EF389E15E}" dt="2023-03-28T05:11:14.095" v="3297" actId="1076"/>
          <ac:spMkLst>
            <pc:docMk/>
            <pc:sldMk cId="1474668104" sldId="422"/>
            <ac:spMk id="27" creationId="{650A7BE8-7E1A-82BE-9165-046B69EDBDA0}"/>
          </ac:spMkLst>
        </pc:spChg>
        <pc:spChg chg="add mod">
          <ac:chgData name="織田稔之 / ODA，TOSHIYUKI" userId="0f1d39dd-e57d-4875-90d1-29b3cb84665b" providerId="ADAL" clId="{C80EA8BC-3117-4248-A25E-3C5EF389E15E}" dt="2023-03-28T05:11:02.485" v="3294" actId="1076"/>
          <ac:spMkLst>
            <pc:docMk/>
            <pc:sldMk cId="1474668104" sldId="422"/>
            <ac:spMk id="28" creationId="{2963E9D8-7F04-4D06-0927-12DD5CE616D7}"/>
          </ac:spMkLst>
        </pc:spChg>
        <pc:spChg chg="del">
          <ac:chgData name="織田稔之 / ODA，TOSHIYUKI" userId="0f1d39dd-e57d-4875-90d1-29b3cb84665b" providerId="ADAL" clId="{C80EA8BC-3117-4248-A25E-3C5EF389E15E}" dt="2023-03-28T05:00:00.266" v="2114" actId="478"/>
          <ac:spMkLst>
            <pc:docMk/>
            <pc:sldMk cId="1474668104" sldId="422"/>
            <ac:spMk id="36" creationId="{8308C0C5-7B13-E295-A3FD-D44526B908AC}"/>
          </ac:spMkLst>
        </pc:spChg>
        <pc:graphicFrameChg chg="mod modGraphic">
          <ac:chgData name="織田稔之 / ODA，TOSHIYUKI" userId="0f1d39dd-e57d-4875-90d1-29b3cb84665b" providerId="ADAL" clId="{C80EA8BC-3117-4248-A25E-3C5EF389E15E}" dt="2023-03-28T05:07:53.987" v="3186" actId="6549"/>
          <ac:graphicFrameMkLst>
            <pc:docMk/>
            <pc:sldMk cId="1474668104" sldId="422"/>
            <ac:graphicFrameMk id="2" creationId="{524D3C77-8229-B62C-420C-E9E4FDA08886}"/>
          </ac:graphicFrameMkLst>
        </pc:graphicFrameChg>
        <pc:picChg chg="del">
          <ac:chgData name="織田稔之 / ODA，TOSHIYUKI" userId="0f1d39dd-e57d-4875-90d1-29b3cb84665b" providerId="ADAL" clId="{C80EA8BC-3117-4248-A25E-3C5EF389E15E}" dt="2023-03-28T05:00:00.266" v="2114" actId="478"/>
          <ac:picMkLst>
            <pc:docMk/>
            <pc:sldMk cId="1474668104" sldId="422"/>
            <ac:picMk id="7" creationId="{99EF8B35-B8D9-B30D-BE49-4C4A922AAD6A}"/>
          </ac:picMkLst>
        </pc:picChg>
        <pc:picChg chg="del">
          <ac:chgData name="織田稔之 / ODA，TOSHIYUKI" userId="0f1d39dd-e57d-4875-90d1-29b3cb84665b" providerId="ADAL" clId="{C80EA8BC-3117-4248-A25E-3C5EF389E15E}" dt="2023-03-28T05:00:00.266" v="2114" actId="478"/>
          <ac:picMkLst>
            <pc:docMk/>
            <pc:sldMk cId="1474668104" sldId="422"/>
            <ac:picMk id="9" creationId="{8C39E294-725B-F79A-781F-FE5F089AEF6F}"/>
          </ac:picMkLst>
        </pc:picChg>
        <pc:picChg chg="del">
          <ac:chgData name="織田稔之 / ODA，TOSHIYUKI" userId="0f1d39dd-e57d-4875-90d1-29b3cb84665b" providerId="ADAL" clId="{C80EA8BC-3117-4248-A25E-3C5EF389E15E}" dt="2023-03-28T05:00:00.266" v="2114" actId="478"/>
          <ac:picMkLst>
            <pc:docMk/>
            <pc:sldMk cId="1474668104" sldId="422"/>
            <ac:picMk id="11" creationId="{6240747E-378C-D238-6F6C-333FBF213D7E}"/>
          </ac:picMkLst>
        </pc:picChg>
        <pc:picChg chg="del">
          <ac:chgData name="織田稔之 / ODA，TOSHIYUKI" userId="0f1d39dd-e57d-4875-90d1-29b3cb84665b" providerId="ADAL" clId="{C80EA8BC-3117-4248-A25E-3C5EF389E15E}" dt="2023-03-28T05:00:00.266" v="2114" actId="478"/>
          <ac:picMkLst>
            <pc:docMk/>
            <pc:sldMk cId="1474668104" sldId="422"/>
            <ac:picMk id="13" creationId="{03125303-ED96-ECED-9E72-222F81A33698}"/>
          </ac:picMkLst>
        </pc:picChg>
        <pc:picChg chg="del">
          <ac:chgData name="織田稔之 / ODA，TOSHIYUKI" userId="0f1d39dd-e57d-4875-90d1-29b3cb84665b" providerId="ADAL" clId="{C80EA8BC-3117-4248-A25E-3C5EF389E15E}" dt="2023-03-28T05:00:00.266" v="2114" actId="478"/>
          <ac:picMkLst>
            <pc:docMk/>
            <pc:sldMk cId="1474668104" sldId="422"/>
            <ac:picMk id="14" creationId="{E8A93732-A38B-341D-E8B3-20E0C5FCABB5}"/>
          </ac:picMkLst>
        </pc:picChg>
        <pc:picChg chg="del">
          <ac:chgData name="織田稔之 / ODA，TOSHIYUKI" userId="0f1d39dd-e57d-4875-90d1-29b3cb84665b" providerId="ADAL" clId="{C80EA8BC-3117-4248-A25E-3C5EF389E15E}" dt="2023-03-28T05:00:00.266" v="2114" actId="478"/>
          <ac:picMkLst>
            <pc:docMk/>
            <pc:sldMk cId="1474668104" sldId="422"/>
            <ac:picMk id="15" creationId="{D57874C5-D8FC-3EA0-7840-567F9DB34F6E}"/>
          </ac:picMkLst>
        </pc:picChg>
        <pc:picChg chg="del">
          <ac:chgData name="織田稔之 / ODA，TOSHIYUKI" userId="0f1d39dd-e57d-4875-90d1-29b3cb84665b" providerId="ADAL" clId="{C80EA8BC-3117-4248-A25E-3C5EF389E15E}" dt="2023-03-28T05:00:00.266" v="2114" actId="478"/>
          <ac:picMkLst>
            <pc:docMk/>
            <pc:sldMk cId="1474668104" sldId="422"/>
            <ac:picMk id="16" creationId="{4AA12D5C-DBD5-8A3B-BD18-8954EEE613D1}"/>
          </ac:picMkLst>
        </pc:picChg>
        <pc:picChg chg="add mod ord">
          <ac:chgData name="織田稔之 / ODA，TOSHIYUKI" userId="0f1d39dd-e57d-4875-90d1-29b3cb84665b" providerId="ADAL" clId="{C80EA8BC-3117-4248-A25E-3C5EF389E15E}" dt="2023-03-28T05:11:00.218" v="3293" actId="166"/>
          <ac:picMkLst>
            <pc:docMk/>
            <pc:sldMk cId="1474668104" sldId="422"/>
            <ac:picMk id="23" creationId="{9D1AEE68-99CC-1948-9E66-F9DD80342E44}"/>
          </ac:picMkLst>
        </pc:picChg>
        <pc:picChg chg="del">
          <ac:chgData name="織田稔之 / ODA，TOSHIYUKI" userId="0f1d39dd-e57d-4875-90d1-29b3cb84665b" providerId="ADAL" clId="{C80EA8BC-3117-4248-A25E-3C5EF389E15E}" dt="2023-03-28T05:00:00.266" v="2114" actId="478"/>
          <ac:picMkLst>
            <pc:docMk/>
            <pc:sldMk cId="1474668104" sldId="422"/>
            <ac:picMk id="40" creationId="{734EBA0D-DA92-91EF-7A6D-C5E24EA8E7A3}"/>
          </ac:picMkLst>
        </pc:picChg>
        <pc:picChg chg="del">
          <ac:chgData name="織田稔之 / ODA，TOSHIYUKI" userId="0f1d39dd-e57d-4875-90d1-29b3cb84665b" providerId="ADAL" clId="{C80EA8BC-3117-4248-A25E-3C5EF389E15E}" dt="2023-03-28T05:00:00.266" v="2114" actId="478"/>
          <ac:picMkLst>
            <pc:docMk/>
            <pc:sldMk cId="1474668104" sldId="422"/>
            <ac:picMk id="42" creationId="{3ADCE78F-C1F8-F6A5-26AB-E8E78DCB0FF6}"/>
          </ac:picMkLst>
        </pc:picChg>
        <pc:cxnChg chg="del">
          <ac:chgData name="織田稔之 / ODA，TOSHIYUKI" userId="0f1d39dd-e57d-4875-90d1-29b3cb84665b" providerId="ADAL" clId="{C80EA8BC-3117-4248-A25E-3C5EF389E15E}" dt="2023-03-28T05:00:00.266" v="2114" actId="478"/>
          <ac:cxnSpMkLst>
            <pc:docMk/>
            <pc:sldMk cId="1474668104" sldId="422"/>
            <ac:cxnSpMk id="26" creationId="{6F4A896B-DAC7-5003-9700-8C36A492FE87}"/>
          </ac:cxnSpMkLst>
        </pc:cxnChg>
        <pc:cxnChg chg="del">
          <ac:chgData name="織田稔之 / ODA，TOSHIYUKI" userId="0f1d39dd-e57d-4875-90d1-29b3cb84665b" providerId="ADAL" clId="{C80EA8BC-3117-4248-A25E-3C5EF389E15E}" dt="2023-03-28T05:00:00.266" v="2114" actId="478"/>
          <ac:cxnSpMkLst>
            <pc:docMk/>
            <pc:sldMk cId="1474668104" sldId="422"/>
            <ac:cxnSpMk id="31" creationId="{7486D338-8CC3-1E3B-F49F-C4DC8DEC8BCD}"/>
          </ac:cxnSpMkLst>
        </pc:cxnChg>
        <pc:cxnChg chg="del">
          <ac:chgData name="織田稔之 / ODA，TOSHIYUKI" userId="0f1d39dd-e57d-4875-90d1-29b3cb84665b" providerId="ADAL" clId="{C80EA8BC-3117-4248-A25E-3C5EF389E15E}" dt="2023-03-28T05:00:00.266" v="2114" actId="478"/>
          <ac:cxnSpMkLst>
            <pc:docMk/>
            <pc:sldMk cId="1474668104" sldId="422"/>
            <ac:cxnSpMk id="33" creationId="{69F97393-5B5D-EC9A-AFD9-1AF0E5227F19}"/>
          </ac:cxnSpMkLst>
        </pc:cxnChg>
      </pc:sldChg>
      <pc:sldChg chg="delSp modSp add del mod">
        <pc:chgData name="織田稔之 / ODA，TOSHIYUKI" userId="0f1d39dd-e57d-4875-90d1-29b3cb84665b" providerId="ADAL" clId="{C80EA8BC-3117-4248-A25E-3C5EF389E15E}" dt="2023-03-28T05:13:23.888" v="3517" actId="47"/>
        <pc:sldMkLst>
          <pc:docMk/>
          <pc:sldMk cId="805931410" sldId="423"/>
        </pc:sldMkLst>
        <pc:picChg chg="del mod">
          <ac:chgData name="織田稔之 / ODA，TOSHIYUKI" userId="0f1d39dd-e57d-4875-90d1-29b3cb84665b" providerId="ADAL" clId="{C80EA8BC-3117-4248-A25E-3C5EF389E15E}" dt="2023-03-28T05:09:01.046" v="3196" actId="21"/>
          <ac:picMkLst>
            <pc:docMk/>
            <pc:sldMk cId="805931410" sldId="423"/>
            <ac:picMk id="7" creationId="{99EF8B35-B8D9-B30D-BE49-4C4A922AAD6A}"/>
          </ac:picMkLst>
        </pc:picChg>
      </pc:sldChg>
      <pc:sldChg chg="addSp delSp modSp add mod ord">
        <pc:chgData name="織田稔之 / ODA，TOSHIYUKI" userId="0f1d39dd-e57d-4875-90d1-29b3cb84665b" providerId="ADAL" clId="{C80EA8BC-3117-4248-A25E-3C5EF389E15E}" dt="2023-03-28T05:18:19.161" v="3781" actId="20577"/>
        <pc:sldMkLst>
          <pc:docMk/>
          <pc:sldMk cId="1206640057" sldId="423"/>
        </pc:sldMkLst>
        <pc:spChg chg="mod">
          <ac:chgData name="織田稔之 / ODA，TOSHIYUKI" userId="0f1d39dd-e57d-4875-90d1-29b3cb84665b" providerId="ADAL" clId="{C80EA8BC-3117-4248-A25E-3C5EF389E15E}" dt="2023-03-28T05:14:43.008" v="3555"/>
          <ac:spMkLst>
            <pc:docMk/>
            <pc:sldMk cId="1206640057" sldId="423"/>
            <ac:spMk id="4" creationId="{09A110FF-651C-4F2D-BF42-3E1D6289F474}"/>
          </ac:spMkLst>
        </pc:spChg>
        <pc:spChg chg="add del mod">
          <ac:chgData name="織田稔之 / ODA，TOSHIYUKI" userId="0f1d39dd-e57d-4875-90d1-29b3cb84665b" providerId="ADAL" clId="{C80EA8BC-3117-4248-A25E-3C5EF389E15E}" dt="2023-03-28T05:15:11.379" v="3562"/>
          <ac:spMkLst>
            <pc:docMk/>
            <pc:sldMk cId="1206640057" sldId="423"/>
            <ac:spMk id="14" creationId="{D45A30E2-2A0A-F981-8886-2EC8EBEA6815}"/>
          </ac:spMkLst>
        </pc:spChg>
        <pc:spChg chg="del">
          <ac:chgData name="織田稔之 / ODA，TOSHIYUKI" userId="0f1d39dd-e57d-4875-90d1-29b3cb84665b" providerId="ADAL" clId="{C80EA8BC-3117-4248-A25E-3C5EF389E15E}" dt="2023-03-28T05:14:49.864" v="3556" actId="478"/>
          <ac:spMkLst>
            <pc:docMk/>
            <pc:sldMk cId="1206640057" sldId="423"/>
            <ac:spMk id="18" creationId="{2111D7DF-7C2A-BFDE-DB92-A6B6F8BDDBA2}"/>
          </ac:spMkLst>
        </pc:spChg>
        <pc:spChg chg="mod">
          <ac:chgData name="織田稔之 / ODA，TOSHIYUKI" userId="0f1d39dd-e57d-4875-90d1-29b3cb84665b" providerId="ADAL" clId="{C80EA8BC-3117-4248-A25E-3C5EF389E15E}" dt="2023-03-28T05:14:58.064" v="3558"/>
          <ac:spMkLst>
            <pc:docMk/>
            <pc:sldMk cId="1206640057" sldId="423"/>
            <ac:spMk id="30" creationId="{EAB8DB27-93EE-26BD-F5FD-A1ACCF7F30CB}"/>
          </ac:spMkLst>
        </pc:spChg>
        <pc:spChg chg="del">
          <ac:chgData name="織田稔之 / ODA，TOSHIYUKI" userId="0f1d39dd-e57d-4875-90d1-29b3cb84665b" providerId="ADAL" clId="{C80EA8BC-3117-4248-A25E-3C5EF389E15E}" dt="2023-03-28T05:14:49.864" v="3556" actId="478"/>
          <ac:spMkLst>
            <pc:docMk/>
            <pc:sldMk cId="1206640057" sldId="423"/>
            <ac:spMk id="31" creationId="{5C8E71E7-48BC-5359-B89F-F745E7F0EB81}"/>
          </ac:spMkLst>
        </pc:spChg>
        <pc:spChg chg="mod">
          <ac:chgData name="織田稔之 / ODA，TOSHIYUKI" userId="0f1d39dd-e57d-4875-90d1-29b3cb84665b" providerId="ADAL" clId="{C80EA8BC-3117-4248-A25E-3C5EF389E15E}" dt="2023-03-28T05:14:58.064" v="3558"/>
          <ac:spMkLst>
            <pc:docMk/>
            <pc:sldMk cId="1206640057" sldId="423"/>
            <ac:spMk id="1024" creationId="{40454F54-C342-E764-71CB-3AA462822101}"/>
          </ac:spMkLst>
        </pc:spChg>
        <pc:spChg chg="mod">
          <ac:chgData name="織田稔之 / ODA，TOSHIYUKI" userId="0f1d39dd-e57d-4875-90d1-29b3cb84665b" providerId="ADAL" clId="{C80EA8BC-3117-4248-A25E-3C5EF389E15E}" dt="2023-03-28T05:14:58.064" v="3558"/>
          <ac:spMkLst>
            <pc:docMk/>
            <pc:sldMk cId="1206640057" sldId="423"/>
            <ac:spMk id="1025" creationId="{26B86EDF-78E7-A4F0-7C9C-0E78A1F8D6EB}"/>
          </ac:spMkLst>
        </pc:spChg>
        <pc:spChg chg="mod">
          <ac:chgData name="織田稔之 / ODA，TOSHIYUKI" userId="0f1d39dd-e57d-4875-90d1-29b3cb84665b" providerId="ADAL" clId="{C80EA8BC-3117-4248-A25E-3C5EF389E15E}" dt="2023-03-28T05:14:58.064" v="3558"/>
          <ac:spMkLst>
            <pc:docMk/>
            <pc:sldMk cId="1206640057" sldId="423"/>
            <ac:spMk id="1030" creationId="{3B1741D5-1848-7779-B009-43F985DF6B61}"/>
          </ac:spMkLst>
        </pc:spChg>
        <pc:spChg chg="mod">
          <ac:chgData name="織田稔之 / ODA，TOSHIYUKI" userId="0f1d39dd-e57d-4875-90d1-29b3cb84665b" providerId="ADAL" clId="{C80EA8BC-3117-4248-A25E-3C5EF389E15E}" dt="2023-03-28T05:14:58.064" v="3558"/>
          <ac:spMkLst>
            <pc:docMk/>
            <pc:sldMk cId="1206640057" sldId="423"/>
            <ac:spMk id="1031" creationId="{7558883B-8A7C-3FDD-A726-0347934830EE}"/>
          </ac:spMkLst>
        </pc:spChg>
        <pc:spChg chg="add del mod">
          <ac:chgData name="織田稔之 / ODA，TOSHIYUKI" userId="0f1d39dd-e57d-4875-90d1-29b3cb84665b" providerId="ADAL" clId="{C80EA8BC-3117-4248-A25E-3C5EF389E15E}" dt="2023-03-28T05:15:11.379" v="3562"/>
          <ac:spMkLst>
            <pc:docMk/>
            <pc:sldMk cId="1206640057" sldId="423"/>
            <ac:spMk id="1032" creationId="{2F8BDB7D-E7DF-EC0F-6365-00E9C568924B}"/>
          </ac:spMkLst>
        </pc:spChg>
        <pc:spChg chg="del">
          <ac:chgData name="織田稔之 / ODA，TOSHIYUKI" userId="0f1d39dd-e57d-4875-90d1-29b3cb84665b" providerId="ADAL" clId="{C80EA8BC-3117-4248-A25E-3C5EF389E15E}" dt="2023-03-28T05:14:49.864" v="3556" actId="478"/>
          <ac:spMkLst>
            <pc:docMk/>
            <pc:sldMk cId="1206640057" sldId="423"/>
            <ac:spMk id="1033" creationId="{CE78ADC8-8F9B-B359-975C-57F3CE578BCC}"/>
          </ac:spMkLst>
        </pc:spChg>
        <pc:spChg chg="del">
          <ac:chgData name="織田稔之 / ODA，TOSHIYUKI" userId="0f1d39dd-e57d-4875-90d1-29b3cb84665b" providerId="ADAL" clId="{C80EA8BC-3117-4248-A25E-3C5EF389E15E}" dt="2023-03-28T05:14:49.864" v="3556" actId="478"/>
          <ac:spMkLst>
            <pc:docMk/>
            <pc:sldMk cId="1206640057" sldId="423"/>
            <ac:spMk id="1034" creationId="{A4BB9886-197F-131E-3016-500DE83BBB82}"/>
          </ac:spMkLst>
        </pc:spChg>
        <pc:spChg chg="del">
          <ac:chgData name="織田稔之 / ODA，TOSHIYUKI" userId="0f1d39dd-e57d-4875-90d1-29b3cb84665b" providerId="ADAL" clId="{C80EA8BC-3117-4248-A25E-3C5EF389E15E}" dt="2023-03-28T05:14:49.864" v="3556" actId="478"/>
          <ac:spMkLst>
            <pc:docMk/>
            <pc:sldMk cId="1206640057" sldId="423"/>
            <ac:spMk id="1035" creationId="{7A646AF7-41DA-E4DB-7121-417C45B3DAB8}"/>
          </ac:spMkLst>
        </pc:spChg>
        <pc:spChg chg="del">
          <ac:chgData name="織田稔之 / ODA，TOSHIYUKI" userId="0f1d39dd-e57d-4875-90d1-29b3cb84665b" providerId="ADAL" clId="{C80EA8BC-3117-4248-A25E-3C5EF389E15E}" dt="2023-03-28T05:14:49.864" v="3556" actId="478"/>
          <ac:spMkLst>
            <pc:docMk/>
            <pc:sldMk cId="1206640057" sldId="423"/>
            <ac:spMk id="1036" creationId="{CDDDBFB0-9E91-5F40-2170-8EE5C5127AC1}"/>
          </ac:spMkLst>
        </pc:spChg>
        <pc:spChg chg="add del mod">
          <ac:chgData name="織田稔之 / ODA，TOSHIYUKI" userId="0f1d39dd-e57d-4875-90d1-29b3cb84665b" providerId="ADAL" clId="{C80EA8BC-3117-4248-A25E-3C5EF389E15E}" dt="2023-03-28T05:15:11.379" v="3562"/>
          <ac:spMkLst>
            <pc:docMk/>
            <pc:sldMk cId="1206640057" sldId="423"/>
            <ac:spMk id="1037" creationId="{421F2E80-5F64-AB56-F7E8-EB9D5CB4A13C}"/>
          </ac:spMkLst>
        </pc:spChg>
        <pc:spChg chg="del">
          <ac:chgData name="織田稔之 / ODA，TOSHIYUKI" userId="0f1d39dd-e57d-4875-90d1-29b3cb84665b" providerId="ADAL" clId="{C80EA8BC-3117-4248-A25E-3C5EF389E15E}" dt="2023-03-28T05:14:49.864" v="3556" actId="478"/>
          <ac:spMkLst>
            <pc:docMk/>
            <pc:sldMk cId="1206640057" sldId="423"/>
            <ac:spMk id="1042" creationId="{E20394C9-8152-8D50-D837-864FFFE8D869}"/>
          </ac:spMkLst>
        </pc:spChg>
        <pc:spChg chg="add del mod">
          <ac:chgData name="織田稔之 / ODA，TOSHIYUKI" userId="0f1d39dd-e57d-4875-90d1-29b3cb84665b" providerId="ADAL" clId="{C80EA8BC-3117-4248-A25E-3C5EF389E15E}" dt="2023-03-28T05:15:11.379" v="3562"/>
          <ac:spMkLst>
            <pc:docMk/>
            <pc:sldMk cId="1206640057" sldId="423"/>
            <ac:spMk id="1043" creationId="{2616BB6B-3ABB-EB1F-18A5-42591107B798}"/>
          </ac:spMkLst>
        </pc:spChg>
        <pc:spChg chg="add del mod">
          <ac:chgData name="織田稔之 / ODA，TOSHIYUKI" userId="0f1d39dd-e57d-4875-90d1-29b3cb84665b" providerId="ADAL" clId="{C80EA8BC-3117-4248-A25E-3C5EF389E15E}" dt="2023-03-28T05:15:11.379" v="3562"/>
          <ac:spMkLst>
            <pc:docMk/>
            <pc:sldMk cId="1206640057" sldId="423"/>
            <ac:spMk id="1045" creationId="{975C0EEF-1960-2B1C-8123-D3CC4F376C76}"/>
          </ac:spMkLst>
        </pc:spChg>
        <pc:spChg chg="add del mod">
          <ac:chgData name="織田稔之 / ODA，TOSHIYUKI" userId="0f1d39dd-e57d-4875-90d1-29b3cb84665b" providerId="ADAL" clId="{C80EA8BC-3117-4248-A25E-3C5EF389E15E}" dt="2023-03-28T05:15:11.379" v="3562"/>
          <ac:spMkLst>
            <pc:docMk/>
            <pc:sldMk cId="1206640057" sldId="423"/>
            <ac:spMk id="1046" creationId="{95CC2BAD-0268-7927-CB78-B3533775F5E8}"/>
          </ac:spMkLst>
        </pc:spChg>
        <pc:spChg chg="del">
          <ac:chgData name="織田稔之 / ODA，TOSHIYUKI" userId="0f1d39dd-e57d-4875-90d1-29b3cb84665b" providerId="ADAL" clId="{C80EA8BC-3117-4248-A25E-3C5EF389E15E}" dt="2023-03-28T05:14:49.864" v="3556" actId="478"/>
          <ac:spMkLst>
            <pc:docMk/>
            <pc:sldMk cId="1206640057" sldId="423"/>
            <ac:spMk id="1052" creationId="{4828820D-374F-0044-3A09-98B2260685B3}"/>
          </ac:spMkLst>
        </pc:spChg>
        <pc:spChg chg="del">
          <ac:chgData name="織田稔之 / ODA，TOSHIYUKI" userId="0f1d39dd-e57d-4875-90d1-29b3cb84665b" providerId="ADAL" clId="{C80EA8BC-3117-4248-A25E-3C5EF389E15E}" dt="2023-03-28T05:14:49.864" v="3556" actId="478"/>
          <ac:spMkLst>
            <pc:docMk/>
            <pc:sldMk cId="1206640057" sldId="423"/>
            <ac:spMk id="1053" creationId="{A2F6F5BD-A101-24B2-85A0-3A011025C14E}"/>
          </ac:spMkLst>
        </pc:spChg>
        <pc:spChg chg="del">
          <ac:chgData name="織田稔之 / ODA，TOSHIYUKI" userId="0f1d39dd-e57d-4875-90d1-29b3cb84665b" providerId="ADAL" clId="{C80EA8BC-3117-4248-A25E-3C5EF389E15E}" dt="2023-03-28T05:14:49.864" v="3556" actId="478"/>
          <ac:spMkLst>
            <pc:docMk/>
            <pc:sldMk cId="1206640057" sldId="423"/>
            <ac:spMk id="1057" creationId="{D7C0D513-3C1D-CDF9-A599-B9BE57D5677E}"/>
          </ac:spMkLst>
        </pc:spChg>
        <pc:spChg chg="mod">
          <ac:chgData name="織田稔之 / ODA，TOSHIYUKI" userId="0f1d39dd-e57d-4875-90d1-29b3cb84665b" providerId="ADAL" clId="{C80EA8BC-3117-4248-A25E-3C5EF389E15E}" dt="2023-03-28T05:14:58.064" v="3558"/>
          <ac:spMkLst>
            <pc:docMk/>
            <pc:sldMk cId="1206640057" sldId="423"/>
            <ac:spMk id="1058" creationId="{BE58EF2B-8BED-4067-2DCC-4A514543A014}"/>
          </ac:spMkLst>
        </pc:spChg>
        <pc:spChg chg="mod">
          <ac:chgData name="織田稔之 / ODA，TOSHIYUKI" userId="0f1d39dd-e57d-4875-90d1-29b3cb84665b" providerId="ADAL" clId="{C80EA8BC-3117-4248-A25E-3C5EF389E15E}" dt="2023-03-28T05:14:58.064" v="3558"/>
          <ac:spMkLst>
            <pc:docMk/>
            <pc:sldMk cId="1206640057" sldId="423"/>
            <ac:spMk id="1059" creationId="{4B6848D0-4272-9FB4-8889-78212120D22F}"/>
          </ac:spMkLst>
        </pc:spChg>
        <pc:spChg chg="mod">
          <ac:chgData name="織田稔之 / ODA，TOSHIYUKI" userId="0f1d39dd-e57d-4875-90d1-29b3cb84665b" providerId="ADAL" clId="{C80EA8BC-3117-4248-A25E-3C5EF389E15E}" dt="2023-03-28T05:14:58.064" v="3558"/>
          <ac:spMkLst>
            <pc:docMk/>
            <pc:sldMk cId="1206640057" sldId="423"/>
            <ac:spMk id="1064" creationId="{91F61D08-AE6C-29F8-6977-A56DA2ACA7CC}"/>
          </ac:spMkLst>
        </pc:spChg>
        <pc:spChg chg="mod">
          <ac:chgData name="織田稔之 / ODA，TOSHIYUKI" userId="0f1d39dd-e57d-4875-90d1-29b3cb84665b" providerId="ADAL" clId="{C80EA8BC-3117-4248-A25E-3C5EF389E15E}" dt="2023-03-28T05:14:58.064" v="3558"/>
          <ac:spMkLst>
            <pc:docMk/>
            <pc:sldMk cId="1206640057" sldId="423"/>
            <ac:spMk id="1069" creationId="{39449191-12E0-5FF9-80BB-A35862D3AEF9}"/>
          </ac:spMkLst>
        </pc:spChg>
        <pc:spChg chg="add del mod">
          <ac:chgData name="織田稔之 / ODA，TOSHIYUKI" userId="0f1d39dd-e57d-4875-90d1-29b3cb84665b" providerId="ADAL" clId="{C80EA8BC-3117-4248-A25E-3C5EF389E15E}" dt="2023-03-28T05:15:11.379" v="3562"/>
          <ac:spMkLst>
            <pc:docMk/>
            <pc:sldMk cId="1206640057" sldId="423"/>
            <ac:spMk id="1078" creationId="{E2EB6D78-8FEF-AE67-B91D-FCBF59B4C147}"/>
          </ac:spMkLst>
        </pc:spChg>
        <pc:spChg chg="add del mod">
          <ac:chgData name="織田稔之 / ODA，TOSHIYUKI" userId="0f1d39dd-e57d-4875-90d1-29b3cb84665b" providerId="ADAL" clId="{C80EA8BC-3117-4248-A25E-3C5EF389E15E}" dt="2023-03-28T05:15:11.379" v="3562"/>
          <ac:spMkLst>
            <pc:docMk/>
            <pc:sldMk cId="1206640057" sldId="423"/>
            <ac:spMk id="1079" creationId="{CF66A90B-A192-03E7-C8FE-E650F3AB856C}"/>
          </ac:spMkLst>
        </pc:spChg>
        <pc:spChg chg="del">
          <ac:chgData name="織田稔之 / ODA，TOSHIYUKI" userId="0f1d39dd-e57d-4875-90d1-29b3cb84665b" providerId="ADAL" clId="{C80EA8BC-3117-4248-A25E-3C5EF389E15E}" dt="2023-03-28T05:14:49.864" v="3556" actId="478"/>
          <ac:spMkLst>
            <pc:docMk/>
            <pc:sldMk cId="1206640057" sldId="423"/>
            <ac:spMk id="1084" creationId="{3A462B73-9253-2C74-CCC6-27E4FF4D9320}"/>
          </ac:spMkLst>
        </pc:spChg>
        <pc:spChg chg="add del mod">
          <ac:chgData name="織田稔之 / ODA，TOSHIYUKI" userId="0f1d39dd-e57d-4875-90d1-29b3cb84665b" providerId="ADAL" clId="{C80EA8BC-3117-4248-A25E-3C5EF389E15E}" dt="2023-03-28T05:15:11.379" v="3562"/>
          <ac:spMkLst>
            <pc:docMk/>
            <pc:sldMk cId="1206640057" sldId="423"/>
            <ac:spMk id="1086" creationId="{7EDAA263-D1DB-4E28-AE8D-40B9B9D9B489}"/>
          </ac:spMkLst>
        </pc:spChg>
        <pc:spChg chg="add del mod">
          <ac:chgData name="織田稔之 / ODA，TOSHIYUKI" userId="0f1d39dd-e57d-4875-90d1-29b3cb84665b" providerId="ADAL" clId="{C80EA8BC-3117-4248-A25E-3C5EF389E15E}" dt="2023-03-28T05:15:11.379" v="3562"/>
          <ac:spMkLst>
            <pc:docMk/>
            <pc:sldMk cId="1206640057" sldId="423"/>
            <ac:spMk id="1087" creationId="{761512C5-8330-3E5E-76BC-B4579E435CD2}"/>
          </ac:spMkLst>
        </pc:spChg>
        <pc:spChg chg="add mod">
          <ac:chgData name="織田稔之 / ODA，TOSHIYUKI" userId="0f1d39dd-e57d-4875-90d1-29b3cb84665b" providerId="ADAL" clId="{C80EA8BC-3117-4248-A25E-3C5EF389E15E}" dt="2023-03-28T05:18:19.161" v="3781" actId="20577"/>
          <ac:spMkLst>
            <pc:docMk/>
            <pc:sldMk cId="1206640057" sldId="423"/>
            <ac:spMk id="1088" creationId="{15E72D64-A184-B459-F864-C53F460246C5}"/>
          </ac:spMkLst>
        </pc:spChg>
        <pc:grpChg chg="del">
          <ac:chgData name="織田稔之 / ODA，TOSHIYUKI" userId="0f1d39dd-e57d-4875-90d1-29b3cb84665b" providerId="ADAL" clId="{C80EA8BC-3117-4248-A25E-3C5EF389E15E}" dt="2023-03-28T05:14:49.864" v="3556" actId="478"/>
          <ac:grpSpMkLst>
            <pc:docMk/>
            <pc:sldMk cId="1206640057" sldId="423"/>
            <ac:grpSpMk id="12" creationId="{2D473FED-907D-7ED3-7FF5-414CA395D6EF}"/>
          </ac:grpSpMkLst>
        </pc:grpChg>
        <pc:grpChg chg="add del mod">
          <ac:chgData name="織田稔之 / ODA，TOSHIYUKI" userId="0f1d39dd-e57d-4875-90d1-29b3cb84665b" providerId="ADAL" clId="{C80EA8BC-3117-4248-A25E-3C5EF389E15E}" dt="2023-03-28T05:15:11.379" v="3562"/>
          <ac:grpSpMkLst>
            <pc:docMk/>
            <pc:sldMk cId="1206640057" sldId="423"/>
            <ac:grpSpMk id="17" creationId="{E3370341-F4C9-67F5-9CAB-92FBC8C2F649}"/>
          </ac:grpSpMkLst>
        </pc:grpChg>
        <pc:grpChg chg="del">
          <ac:chgData name="織田稔之 / ODA，TOSHIYUKI" userId="0f1d39dd-e57d-4875-90d1-29b3cb84665b" providerId="ADAL" clId="{C80EA8BC-3117-4248-A25E-3C5EF389E15E}" dt="2023-03-28T05:14:49.864" v="3556" actId="478"/>
          <ac:grpSpMkLst>
            <pc:docMk/>
            <pc:sldMk cId="1206640057" sldId="423"/>
            <ac:grpSpMk id="1028" creationId="{F43F6AAB-AFEE-96BB-19A8-08DCEFEC8EE4}"/>
          </ac:grpSpMkLst>
        </pc:grpChg>
        <pc:grpChg chg="add del mod">
          <ac:chgData name="織田稔之 / ODA，TOSHIYUKI" userId="0f1d39dd-e57d-4875-90d1-29b3cb84665b" providerId="ADAL" clId="{C80EA8BC-3117-4248-A25E-3C5EF389E15E}" dt="2023-03-28T05:15:11.379" v="3562"/>
          <ac:grpSpMkLst>
            <pc:docMk/>
            <pc:sldMk cId="1206640057" sldId="423"/>
            <ac:grpSpMk id="1054" creationId="{FEAA0A60-E2BF-1B04-EBDB-00FEDAABBDC2}"/>
          </ac:grpSpMkLst>
        </pc:grpChg>
        <pc:grpChg chg="add del mod">
          <ac:chgData name="織田稔之 / ODA，TOSHIYUKI" userId="0f1d39dd-e57d-4875-90d1-29b3cb84665b" providerId="ADAL" clId="{C80EA8BC-3117-4248-A25E-3C5EF389E15E}" dt="2023-03-28T05:15:11.379" v="3562"/>
          <ac:grpSpMkLst>
            <pc:docMk/>
            <pc:sldMk cId="1206640057" sldId="423"/>
            <ac:grpSpMk id="1063" creationId="{700FAFAF-826C-40FB-014E-3F83AEFB6646}"/>
          </ac:grpSpMkLst>
        </pc:grpChg>
        <pc:grpChg chg="del">
          <ac:chgData name="織田稔之 / ODA，TOSHIYUKI" userId="0f1d39dd-e57d-4875-90d1-29b3cb84665b" providerId="ADAL" clId="{C80EA8BC-3117-4248-A25E-3C5EF389E15E}" dt="2023-03-28T05:14:49.864" v="3556" actId="478"/>
          <ac:grpSpMkLst>
            <pc:docMk/>
            <pc:sldMk cId="1206640057" sldId="423"/>
            <ac:grpSpMk id="1065" creationId="{03EB88C2-9D91-60A0-C386-32FFC2285D27}"/>
          </ac:grpSpMkLst>
        </pc:grpChg>
        <pc:grpChg chg="add del mod">
          <ac:chgData name="織田稔之 / ODA，TOSHIYUKI" userId="0f1d39dd-e57d-4875-90d1-29b3cb84665b" providerId="ADAL" clId="{C80EA8BC-3117-4248-A25E-3C5EF389E15E}" dt="2023-03-28T05:15:11.379" v="3562"/>
          <ac:grpSpMkLst>
            <pc:docMk/>
            <pc:sldMk cId="1206640057" sldId="423"/>
            <ac:grpSpMk id="1080" creationId="{8CDA6E0F-1E2B-60CE-5E2A-7108BCCCDD9C}"/>
          </ac:grpSpMkLst>
        </pc:grpChg>
        <pc:graphicFrameChg chg="mod modGraphic">
          <ac:chgData name="織田稔之 / ODA，TOSHIYUKI" userId="0f1d39dd-e57d-4875-90d1-29b3cb84665b" providerId="ADAL" clId="{C80EA8BC-3117-4248-A25E-3C5EF389E15E}" dt="2023-03-28T05:17:55.413" v="3753" actId="20577"/>
          <ac:graphicFrameMkLst>
            <pc:docMk/>
            <pc:sldMk cId="1206640057" sldId="423"/>
            <ac:graphicFrameMk id="2" creationId="{524D3C77-8229-B62C-420C-E9E4FDA08886}"/>
          </ac:graphicFrameMkLst>
        </pc:graphicFrameChg>
        <pc:graphicFrameChg chg="del">
          <ac:chgData name="織田稔之 / ODA，TOSHIYUKI" userId="0f1d39dd-e57d-4875-90d1-29b3cb84665b" providerId="ADAL" clId="{C80EA8BC-3117-4248-A25E-3C5EF389E15E}" dt="2023-03-28T05:14:51.277" v="3557" actId="478"/>
          <ac:graphicFrameMkLst>
            <pc:docMk/>
            <pc:sldMk cId="1206640057" sldId="423"/>
            <ac:graphicFrameMk id="3" creationId="{323F637A-9220-274B-610E-86D9D4556750}"/>
          </ac:graphicFrameMkLst>
        </pc:graphicFrameChg>
        <pc:picChg chg="del">
          <ac:chgData name="織田稔之 / ODA，TOSHIYUKI" userId="0f1d39dd-e57d-4875-90d1-29b3cb84665b" providerId="ADAL" clId="{C80EA8BC-3117-4248-A25E-3C5EF389E15E}" dt="2023-03-28T05:14:49.864" v="3556" actId="478"/>
          <ac:picMkLst>
            <pc:docMk/>
            <pc:sldMk cId="1206640057" sldId="423"/>
            <ac:picMk id="6" creationId="{08A214A4-53FF-02EF-6700-5769C9FE0FBB}"/>
          </ac:picMkLst>
        </pc:picChg>
        <pc:picChg chg="del">
          <ac:chgData name="織田稔之 / ODA，TOSHIYUKI" userId="0f1d39dd-e57d-4875-90d1-29b3cb84665b" providerId="ADAL" clId="{C80EA8BC-3117-4248-A25E-3C5EF389E15E}" dt="2023-03-28T05:14:49.864" v="3556" actId="478"/>
          <ac:picMkLst>
            <pc:docMk/>
            <pc:sldMk cId="1206640057" sldId="423"/>
            <ac:picMk id="8" creationId="{E5FC899E-6FA4-3D2F-CF67-172DE33A7773}"/>
          </ac:picMkLst>
        </pc:picChg>
        <pc:picChg chg="add del mod">
          <ac:chgData name="織田稔之 / ODA，TOSHIYUKI" userId="0f1d39dd-e57d-4875-90d1-29b3cb84665b" providerId="ADAL" clId="{C80EA8BC-3117-4248-A25E-3C5EF389E15E}" dt="2023-03-28T05:15:11.379" v="3562"/>
          <ac:picMkLst>
            <pc:docMk/>
            <pc:sldMk cId="1206640057" sldId="423"/>
            <ac:picMk id="9" creationId="{23ECE7E6-57CB-A112-E150-F0DA06980316}"/>
          </ac:picMkLst>
        </pc:picChg>
        <pc:picChg chg="add del mod">
          <ac:chgData name="織田稔之 / ODA，TOSHIYUKI" userId="0f1d39dd-e57d-4875-90d1-29b3cb84665b" providerId="ADAL" clId="{C80EA8BC-3117-4248-A25E-3C5EF389E15E}" dt="2023-03-28T05:15:11.379" v="3562"/>
          <ac:picMkLst>
            <pc:docMk/>
            <pc:sldMk cId="1206640057" sldId="423"/>
            <ac:picMk id="15" creationId="{49B49C83-B251-16B0-14D4-1413B03F33A7}"/>
          </ac:picMkLst>
        </pc:picChg>
        <pc:picChg chg="add del mod">
          <ac:chgData name="織田稔之 / ODA，TOSHIYUKI" userId="0f1d39dd-e57d-4875-90d1-29b3cb84665b" providerId="ADAL" clId="{C80EA8BC-3117-4248-A25E-3C5EF389E15E}" dt="2023-03-28T05:15:11.379" v="3562"/>
          <ac:picMkLst>
            <pc:docMk/>
            <pc:sldMk cId="1206640057" sldId="423"/>
            <ac:picMk id="16" creationId="{256623E6-A1AA-3501-F171-EE1A217D0DCC}"/>
          </ac:picMkLst>
        </pc:picChg>
        <pc:picChg chg="mod">
          <ac:chgData name="織田稔之 / ODA，TOSHIYUKI" userId="0f1d39dd-e57d-4875-90d1-29b3cb84665b" providerId="ADAL" clId="{C80EA8BC-3117-4248-A25E-3C5EF389E15E}" dt="2023-03-28T05:14:58.064" v="3558"/>
          <ac:picMkLst>
            <pc:docMk/>
            <pc:sldMk cId="1206640057" sldId="423"/>
            <ac:picMk id="19" creationId="{FC0CCB35-CA5B-BD25-D550-E6C9DEE7A3A2}"/>
          </ac:picMkLst>
        </pc:picChg>
        <pc:picChg chg="del">
          <ac:chgData name="織田稔之 / ODA，TOSHIYUKI" userId="0f1d39dd-e57d-4875-90d1-29b3cb84665b" providerId="ADAL" clId="{C80EA8BC-3117-4248-A25E-3C5EF389E15E}" dt="2023-03-28T05:14:49.864" v="3556" actId="478"/>
          <ac:picMkLst>
            <pc:docMk/>
            <pc:sldMk cId="1206640057" sldId="423"/>
            <ac:picMk id="20" creationId="{E87DFD62-9139-A86D-4BED-CBD01CFC225F}"/>
          </ac:picMkLst>
        </pc:picChg>
        <pc:picChg chg="mod">
          <ac:chgData name="織田稔之 / ODA，TOSHIYUKI" userId="0f1d39dd-e57d-4875-90d1-29b3cb84665b" providerId="ADAL" clId="{C80EA8BC-3117-4248-A25E-3C5EF389E15E}" dt="2023-03-28T05:14:58.064" v="3558"/>
          <ac:picMkLst>
            <pc:docMk/>
            <pc:sldMk cId="1206640057" sldId="423"/>
            <ac:picMk id="25" creationId="{166498F4-2FD4-F9A9-8BA7-13BD8627082E}"/>
          </ac:picMkLst>
        </pc:picChg>
        <pc:picChg chg="mod">
          <ac:chgData name="織田稔之 / ODA，TOSHIYUKI" userId="0f1d39dd-e57d-4875-90d1-29b3cb84665b" providerId="ADAL" clId="{C80EA8BC-3117-4248-A25E-3C5EF389E15E}" dt="2023-03-28T05:14:58.064" v="3558"/>
          <ac:picMkLst>
            <pc:docMk/>
            <pc:sldMk cId="1206640057" sldId="423"/>
            <ac:picMk id="26" creationId="{A26A5993-8DD9-E9CC-16C3-0DFDF16B6706}"/>
          </ac:picMkLst>
        </pc:picChg>
        <pc:picChg chg="mod">
          <ac:chgData name="織田稔之 / ODA，TOSHIYUKI" userId="0f1d39dd-e57d-4875-90d1-29b3cb84665b" providerId="ADAL" clId="{C80EA8BC-3117-4248-A25E-3C5EF389E15E}" dt="2023-03-28T05:14:58.064" v="3558"/>
          <ac:picMkLst>
            <pc:docMk/>
            <pc:sldMk cId="1206640057" sldId="423"/>
            <ac:picMk id="29" creationId="{0388D984-31ED-EFD7-207F-195A119DFC15}"/>
          </ac:picMkLst>
        </pc:picChg>
        <pc:picChg chg="mod">
          <ac:chgData name="織田稔之 / ODA，TOSHIYUKI" userId="0f1d39dd-e57d-4875-90d1-29b3cb84665b" providerId="ADAL" clId="{C80EA8BC-3117-4248-A25E-3C5EF389E15E}" dt="2023-03-28T05:14:58.064" v="3558"/>
          <ac:picMkLst>
            <pc:docMk/>
            <pc:sldMk cId="1206640057" sldId="423"/>
            <ac:picMk id="1027" creationId="{B0CE2B9D-9AD0-D5EE-057F-F70AD8EF890A}"/>
          </ac:picMkLst>
        </pc:picChg>
        <pc:picChg chg="mod">
          <ac:chgData name="織田稔之 / ODA，TOSHIYUKI" userId="0f1d39dd-e57d-4875-90d1-29b3cb84665b" providerId="ADAL" clId="{C80EA8BC-3117-4248-A25E-3C5EF389E15E}" dt="2023-03-28T05:14:58.064" v="3558"/>
          <ac:picMkLst>
            <pc:docMk/>
            <pc:sldMk cId="1206640057" sldId="423"/>
            <ac:picMk id="1029" creationId="{037D1FBA-E332-7459-1E29-5F73DD4D6392}"/>
          </ac:picMkLst>
        </pc:picChg>
        <pc:picChg chg="add del mod">
          <ac:chgData name="織田稔之 / ODA，TOSHIYUKI" userId="0f1d39dd-e57d-4875-90d1-29b3cb84665b" providerId="ADAL" clId="{C80EA8BC-3117-4248-A25E-3C5EF389E15E}" dt="2023-03-28T05:15:11.379" v="3562"/>
          <ac:picMkLst>
            <pc:docMk/>
            <pc:sldMk cId="1206640057" sldId="423"/>
            <ac:picMk id="1044" creationId="{CEFE6194-C7AE-0AE4-9328-8CBE70BB076C}"/>
          </ac:picMkLst>
        </pc:picChg>
        <pc:picChg chg="del">
          <ac:chgData name="織田稔之 / ODA，TOSHIYUKI" userId="0f1d39dd-e57d-4875-90d1-29b3cb84665b" providerId="ADAL" clId="{C80EA8BC-3117-4248-A25E-3C5EF389E15E}" dt="2023-03-28T05:14:49.864" v="3556" actId="478"/>
          <ac:picMkLst>
            <pc:docMk/>
            <pc:sldMk cId="1206640057" sldId="423"/>
            <ac:picMk id="1056" creationId="{7F73EA2C-16EB-FAE4-0735-D94DBF5118F0}"/>
          </ac:picMkLst>
        </pc:picChg>
        <pc:picChg chg="add del mod">
          <ac:chgData name="織田稔之 / ODA，TOSHIYUKI" userId="0f1d39dd-e57d-4875-90d1-29b3cb84665b" providerId="ADAL" clId="{C80EA8BC-3117-4248-A25E-3C5EF389E15E}" dt="2023-03-28T05:15:11.379" v="3562"/>
          <ac:picMkLst>
            <pc:docMk/>
            <pc:sldMk cId="1206640057" sldId="423"/>
            <ac:picMk id="1061" creationId="{F342B8EF-4807-3506-8030-A488258CC9AA}"/>
          </ac:picMkLst>
        </pc:picChg>
        <pc:picChg chg="mod">
          <ac:chgData name="織田稔之 / ODA，TOSHIYUKI" userId="0f1d39dd-e57d-4875-90d1-29b3cb84665b" providerId="ADAL" clId="{C80EA8BC-3117-4248-A25E-3C5EF389E15E}" dt="2023-03-28T05:14:58.064" v="3558"/>
          <ac:picMkLst>
            <pc:docMk/>
            <pc:sldMk cId="1206640057" sldId="423"/>
            <ac:picMk id="1082" creationId="{9CCFCAFA-3637-4174-9C8B-428CAD85645A}"/>
          </ac:picMkLst>
        </pc:picChg>
        <pc:picChg chg="mod">
          <ac:chgData name="織田稔之 / ODA，TOSHIYUKI" userId="0f1d39dd-e57d-4875-90d1-29b3cb84665b" providerId="ADAL" clId="{C80EA8BC-3117-4248-A25E-3C5EF389E15E}" dt="2023-03-28T05:14:58.064" v="3558"/>
          <ac:picMkLst>
            <pc:docMk/>
            <pc:sldMk cId="1206640057" sldId="423"/>
            <ac:picMk id="1083" creationId="{DA22FBE3-855A-C35B-1CC7-E933E87F418B}"/>
          </ac:picMkLst>
        </pc:picChg>
        <pc:picChg chg="mod">
          <ac:chgData name="織田稔之 / ODA，TOSHIYUKI" userId="0f1d39dd-e57d-4875-90d1-29b3cb84665b" providerId="ADAL" clId="{C80EA8BC-3117-4248-A25E-3C5EF389E15E}" dt="2023-03-28T05:14:58.064" v="3558"/>
          <ac:picMkLst>
            <pc:docMk/>
            <pc:sldMk cId="1206640057" sldId="423"/>
            <ac:picMk id="1085" creationId="{4504356B-B329-D1A7-C4CB-F4D005C79C5E}"/>
          </ac:picMkLst>
        </pc:picChg>
        <pc:cxnChg chg="del">
          <ac:chgData name="織田稔之 / ODA，TOSHIYUKI" userId="0f1d39dd-e57d-4875-90d1-29b3cb84665b" providerId="ADAL" clId="{C80EA8BC-3117-4248-A25E-3C5EF389E15E}" dt="2023-03-28T05:14:49.864" v="3556" actId="478"/>
          <ac:cxnSpMkLst>
            <pc:docMk/>
            <pc:sldMk cId="1206640057" sldId="423"/>
            <ac:cxnSpMk id="13" creationId="{2D94E314-F52C-5DFD-8D31-2188ABAA2F3F}"/>
          </ac:cxnSpMkLst>
        </pc:cxnChg>
        <pc:cxnChg chg="del">
          <ac:chgData name="織田稔之 / ODA，TOSHIYUKI" userId="0f1d39dd-e57d-4875-90d1-29b3cb84665b" providerId="ADAL" clId="{C80EA8BC-3117-4248-A25E-3C5EF389E15E}" dt="2023-03-28T05:14:49.864" v="3556" actId="478"/>
          <ac:cxnSpMkLst>
            <pc:docMk/>
            <pc:sldMk cId="1206640057" sldId="423"/>
            <ac:cxnSpMk id="28" creationId="{F3EF61D3-4BB3-4118-11B2-553CF3505231}"/>
          </ac:cxnSpMkLst>
        </pc:cxnChg>
        <pc:cxnChg chg="del">
          <ac:chgData name="織田稔之 / ODA，TOSHIYUKI" userId="0f1d39dd-e57d-4875-90d1-29b3cb84665b" providerId="ADAL" clId="{C80EA8BC-3117-4248-A25E-3C5EF389E15E}" dt="2023-03-28T05:14:49.864" v="3556" actId="478"/>
          <ac:cxnSpMkLst>
            <pc:docMk/>
            <pc:sldMk cId="1206640057" sldId="423"/>
            <ac:cxnSpMk id="1038" creationId="{3080DD9B-4DE4-1595-1B71-D68840906F44}"/>
          </ac:cxnSpMkLst>
        </pc:cxnChg>
        <pc:cxnChg chg="add del mod">
          <ac:chgData name="織田稔之 / ODA，TOSHIYUKI" userId="0f1d39dd-e57d-4875-90d1-29b3cb84665b" providerId="ADAL" clId="{C80EA8BC-3117-4248-A25E-3C5EF389E15E}" dt="2023-03-28T05:15:11.379" v="3562"/>
          <ac:cxnSpMkLst>
            <pc:docMk/>
            <pc:sldMk cId="1206640057" sldId="423"/>
            <ac:cxnSpMk id="1047" creationId="{8424D771-04A9-D21E-714E-91DE52AA4625}"/>
          </ac:cxnSpMkLst>
        </pc:cxnChg>
        <pc:cxnChg chg="add del mod">
          <ac:chgData name="織田稔之 / ODA，TOSHIYUKI" userId="0f1d39dd-e57d-4875-90d1-29b3cb84665b" providerId="ADAL" clId="{C80EA8BC-3117-4248-A25E-3C5EF389E15E}" dt="2023-03-28T05:15:11.379" v="3562"/>
          <ac:cxnSpMkLst>
            <pc:docMk/>
            <pc:sldMk cId="1206640057" sldId="423"/>
            <ac:cxnSpMk id="1048" creationId="{E29D3658-2809-E17A-59AD-C9152DD9654C}"/>
          </ac:cxnSpMkLst>
        </pc:cxnChg>
        <pc:cxnChg chg="add del mod">
          <ac:chgData name="織田稔之 / ODA，TOSHIYUKI" userId="0f1d39dd-e57d-4875-90d1-29b3cb84665b" providerId="ADAL" clId="{C80EA8BC-3117-4248-A25E-3C5EF389E15E}" dt="2023-03-28T05:15:11.379" v="3562"/>
          <ac:cxnSpMkLst>
            <pc:docMk/>
            <pc:sldMk cId="1206640057" sldId="423"/>
            <ac:cxnSpMk id="1050" creationId="{DBA0643F-A5B2-FE5C-FF55-577CE1AE3968}"/>
          </ac:cxnSpMkLst>
        </pc:cxnChg>
        <pc:cxnChg chg="add del mod">
          <ac:chgData name="織田稔之 / ODA，TOSHIYUKI" userId="0f1d39dd-e57d-4875-90d1-29b3cb84665b" providerId="ADAL" clId="{C80EA8BC-3117-4248-A25E-3C5EF389E15E}" dt="2023-03-28T05:15:11.379" v="3562"/>
          <ac:cxnSpMkLst>
            <pc:docMk/>
            <pc:sldMk cId="1206640057" sldId="423"/>
            <ac:cxnSpMk id="1060" creationId="{A12C5903-F9E7-C8D4-15A4-4731486E5CB7}"/>
          </ac:cxnSpMkLst>
        </pc:cxnChg>
        <pc:cxnChg chg="del">
          <ac:chgData name="織田稔之 / ODA，TOSHIYUKI" userId="0f1d39dd-e57d-4875-90d1-29b3cb84665b" providerId="ADAL" clId="{C80EA8BC-3117-4248-A25E-3C5EF389E15E}" dt="2023-03-28T05:14:49.864" v="3556" actId="478"/>
          <ac:cxnSpMkLst>
            <pc:docMk/>
            <pc:sldMk cId="1206640057" sldId="423"/>
            <ac:cxnSpMk id="1062" creationId="{09142901-46D4-50AF-33AF-714A62EA20B8}"/>
          </ac:cxnSpMkLst>
        </pc:cxnChg>
        <pc:cxnChg chg="del">
          <ac:chgData name="織田稔之 / ODA，TOSHIYUKI" userId="0f1d39dd-e57d-4875-90d1-29b3cb84665b" providerId="ADAL" clId="{C80EA8BC-3117-4248-A25E-3C5EF389E15E}" dt="2023-03-28T05:14:49.864" v="3556" actId="478"/>
          <ac:cxnSpMkLst>
            <pc:docMk/>
            <pc:sldMk cId="1206640057" sldId="423"/>
            <ac:cxnSpMk id="1068" creationId="{0B5760B8-9D18-1A85-F0BC-3F6D8CC54352}"/>
          </ac:cxnSpMkLst>
        </pc:cxnChg>
        <pc:cxnChg chg="add del mod">
          <ac:chgData name="織田稔之 / ODA，TOSHIYUKI" userId="0f1d39dd-e57d-4875-90d1-29b3cb84665b" providerId="ADAL" clId="{C80EA8BC-3117-4248-A25E-3C5EF389E15E}" dt="2023-03-28T05:15:11.379" v="3562"/>
          <ac:cxnSpMkLst>
            <pc:docMk/>
            <pc:sldMk cId="1206640057" sldId="423"/>
            <ac:cxnSpMk id="1070" creationId="{6CE1BE90-E62F-9A85-5F02-CFECDCB2B4C6}"/>
          </ac:cxnSpMkLst>
        </pc:cxnChg>
        <pc:cxnChg chg="add del mod">
          <ac:chgData name="織田稔之 / ODA，TOSHIYUKI" userId="0f1d39dd-e57d-4875-90d1-29b3cb84665b" providerId="ADAL" clId="{C80EA8BC-3117-4248-A25E-3C5EF389E15E}" dt="2023-03-28T05:15:11.379" v="3562"/>
          <ac:cxnSpMkLst>
            <pc:docMk/>
            <pc:sldMk cId="1206640057" sldId="423"/>
            <ac:cxnSpMk id="1071" creationId="{0709DADD-2B90-5460-BD00-3DD799086B09}"/>
          </ac:cxnSpMkLst>
        </pc:cxnChg>
        <pc:cxnChg chg="add del mod">
          <ac:chgData name="織田稔之 / ODA，TOSHIYUKI" userId="0f1d39dd-e57d-4875-90d1-29b3cb84665b" providerId="ADAL" clId="{C80EA8BC-3117-4248-A25E-3C5EF389E15E}" dt="2023-03-28T05:15:11.379" v="3562"/>
          <ac:cxnSpMkLst>
            <pc:docMk/>
            <pc:sldMk cId="1206640057" sldId="423"/>
            <ac:cxnSpMk id="1072" creationId="{6B9FB446-AC44-FBAE-FE22-B7A387F9E7C6}"/>
          </ac:cxnSpMkLst>
        </pc:cxnChg>
        <pc:cxnChg chg="add del mod">
          <ac:chgData name="織田稔之 / ODA，TOSHIYUKI" userId="0f1d39dd-e57d-4875-90d1-29b3cb84665b" providerId="ADAL" clId="{C80EA8BC-3117-4248-A25E-3C5EF389E15E}" dt="2023-03-28T05:15:11.379" v="3562"/>
          <ac:cxnSpMkLst>
            <pc:docMk/>
            <pc:sldMk cId="1206640057" sldId="423"/>
            <ac:cxnSpMk id="1073" creationId="{61CE0E8C-563B-CB38-59A0-EEAB5B790B20}"/>
          </ac:cxnSpMkLst>
        </pc:cxnChg>
      </pc:sldChg>
      <pc:sldChg chg="add">
        <pc:chgData name="織田稔之 / ODA，TOSHIYUKI" userId="0f1d39dd-e57d-4875-90d1-29b3cb84665b" providerId="ADAL" clId="{C80EA8BC-3117-4248-A25E-3C5EF389E15E}" dt="2023-03-28T05:28:49.450" v="4990"/>
        <pc:sldMkLst>
          <pc:docMk/>
          <pc:sldMk cId="279987342" sldId="2147375498"/>
        </pc:sldMkLst>
      </pc:sldChg>
      <pc:sldMasterChg chg="modSldLayout">
        <pc:chgData name="織田稔之 / ODA，TOSHIYUKI" userId="0f1d39dd-e57d-4875-90d1-29b3cb84665b" providerId="ADAL" clId="{C80EA8BC-3117-4248-A25E-3C5EF389E15E}" dt="2023-03-28T05:29:34.045" v="4994" actId="478"/>
        <pc:sldMasterMkLst>
          <pc:docMk/>
          <pc:sldMasterMk cId="1189432291" sldId="2147483660"/>
        </pc:sldMasterMkLst>
        <pc:sldLayoutChg chg="addSp delSp modSp mod">
          <pc:chgData name="織田稔之 / ODA，TOSHIYUKI" userId="0f1d39dd-e57d-4875-90d1-29b3cb84665b" providerId="ADAL" clId="{C80EA8BC-3117-4248-A25E-3C5EF389E15E}" dt="2023-03-28T05:29:34.045" v="4994" actId="478"/>
          <pc:sldLayoutMkLst>
            <pc:docMk/>
            <pc:sldMasterMk cId="1189432291" sldId="2147483660"/>
            <pc:sldLayoutMk cId="3779151356" sldId="2147483666"/>
          </pc:sldLayoutMkLst>
          <pc:picChg chg="add mod ord">
            <ac:chgData name="織田稔之 / ODA，TOSHIYUKI" userId="0f1d39dd-e57d-4875-90d1-29b3cb84665b" providerId="ADAL" clId="{C80EA8BC-3117-4248-A25E-3C5EF389E15E}" dt="2023-03-28T05:29:30.436" v="4993" actId="167"/>
            <ac:picMkLst>
              <pc:docMk/>
              <pc:sldMasterMk cId="1189432291" sldId="2147483660"/>
              <pc:sldLayoutMk cId="3779151356" sldId="2147483666"/>
              <ac:picMk id="2" creationId="{6CC85FC2-A766-2BB8-737D-48826DED578C}"/>
            </ac:picMkLst>
          </pc:picChg>
          <pc:picChg chg="del">
            <ac:chgData name="織田稔之 / ODA，TOSHIYUKI" userId="0f1d39dd-e57d-4875-90d1-29b3cb84665b" providerId="ADAL" clId="{C80EA8BC-3117-4248-A25E-3C5EF389E15E}" dt="2023-03-28T05:29:34.045" v="4994" actId="478"/>
            <ac:picMkLst>
              <pc:docMk/>
              <pc:sldMasterMk cId="1189432291" sldId="2147483660"/>
              <pc:sldLayoutMk cId="3779151356" sldId="2147483666"/>
              <ac:picMk id="4" creationId="{00000000-0000-0000-0000-000000000000}"/>
            </ac:picMkLst>
          </pc:picChg>
        </pc:sldLayoutChg>
      </pc:sldMasterChg>
    </pc:docChg>
  </pc:docChgLst>
  <pc:docChgLst>
    <pc:chgData name="織田稔之 / ODA，TOSHIYUKI" userId="0f1d39dd-e57d-4875-90d1-29b3cb84665b" providerId="ADAL" clId="{8DF9236F-E4B0-4606-B8FA-0C8923D0C0A4}"/>
    <pc:docChg chg="custSel modSld modMainMaster">
      <pc:chgData name="織田稔之 / ODA，TOSHIYUKI" userId="0f1d39dd-e57d-4875-90d1-29b3cb84665b" providerId="ADAL" clId="{8DF9236F-E4B0-4606-B8FA-0C8923D0C0A4}" dt="2023-03-28T05:33:51.886" v="33" actId="478"/>
      <pc:docMkLst>
        <pc:docMk/>
      </pc:docMkLst>
      <pc:sldChg chg="delSp mod">
        <pc:chgData name="織田稔之 / ODA，TOSHIYUKI" userId="0f1d39dd-e57d-4875-90d1-29b3cb84665b" providerId="ADAL" clId="{8DF9236F-E4B0-4606-B8FA-0C8923D0C0A4}" dt="2023-03-28T05:32:12.746" v="0" actId="478"/>
        <pc:sldMkLst>
          <pc:docMk/>
          <pc:sldMk cId="2721344866" sldId="418"/>
        </pc:sldMkLst>
        <pc:grpChg chg="del">
          <ac:chgData name="織田稔之 / ODA，TOSHIYUKI" userId="0f1d39dd-e57d-4875-90d1-29b3cb84665b" providerId="ADAL" clId="{8DF9236F-E4B0-4606-B8FA-0C8923D0C0A4}" dt="2023-03-28T05:32:12.746" v="0" actId="478"/>
          <ac:grpSpMkLst>
            <pc:docMk/>
            <pc:sldMk cId="2721344866" sldId="418"/>
            <ac:grpSpMk id="1076" creationId="{29208E7E-08F3-693A-524E-061FD851B3DF}"/>
          </ac:grpSpMkLst>
        </pc:grpChg>
        <pc:cxnChg chg="del">
          <ac:chgData name="織田稔之 / ODA，TOSHIYUKI" userId="0f1d39dd-e57d-4875-90d1-29b3cb84665b" providerId="ADAL" clId="{8DF9236F-E4B0-4606-B8FA-0C8923D0C0A4}" dt="2023-03-28T05:32:12.746" v="0" actId="478"/>
          <ac:cxnSpMkLst>
            <pc:docMk/>
            <pc:sldMk cId="2721344866" sldId="418"/>
            <ac:cxnSpMk id="1077" creationId="{327AF634-FE8A-9074-42D0-8D325E2E88AD}"/>
          </ac:cxnSpMkLst>
        </pc:cxnChg>
        <pc:cxnChg chg="del">
          <ac:chgData name="織田稔之 / ODA，TOSHIYUKI" userId="0f1d39dd-e57d-4875-90d1-29b3cb84665b" providerId="ADAL" clId="{8DF9236F-E4B0-4606-B8FA-0C8923D0C0A4}" dt="2023-03-28T05:32:12.746" v="0" actId="478"/>
          <ac:cxnSpMkLst>
            <pc:docMk/>
            <pc:sldMk cId="2721344866" sldId="418"/>
            <ac:cxnSpMk id="1081" creationId="{6F9CE5E5-BCE9-A3AB-6294-18B495E545FA}"/>
          </ac:cxnSpMkLst>
        </pc:cxnChg>
      </pc:sldChg>
      <pc:sldChg chg="delSp mod">
        <pc:chgData name="織田稔之 / ODA，TOSHIYUKI" userId="0f1d39dd-e57d-4875-90d1-29b3cb84665b" providerId="ADAL" clId="{8DF9236F-E4B0-4606-B8FA-0C8923D0C0A4}" dt="2023-03-28T05:33:51.886" v="33" actId="478"/>
        <pc:sldMkLst>
          <pc:docMk/>
          <pc:sldMk cId="1206640057" sldId="423"/>
        </pc:sldMkLst>
        <pc:grpChg chg="del">
          <ac:chgData name="織田稔之 / ODA，TOSHIYUKI" userId="0f1d39dd-e57d-4875-90d1-29b3cb84665b" providerId="ADAL" clId="{8DF9236F-E4B0-4606-B8FA-0C8923D0C0A4}" dt="2023-03-28T05:33:51.886" v="33" actId="478"/>
          <ac:grpSpMkLst>
            <pc:docMk/>
            <pc:sldMk cId="1206640057" sldId="423"/>
            <ac:grpSpMk id="1076" creationId="{29208E7E-08F3-693A-524E-061FD851B3DF}"/>
          </ac:grpSpMkLst>
        </pc:grpChg>
        <pc:cxnChg chg="del">
          <ac:chgData name="織田稔之 / ODA，TOSHIYUKI" userId="0f1d39dd-e57d-4875-90d1-29b3cb84665b" providerId="ADAL" clId="{8DF9236F-E4B0-4606-B8FA-0C8923D0C0A4}" dt="2023-03-28T05:33:51.886" v="33" actId="478"/>
          <ac:cxnSpMkLst>
            <pc:docMk/>
            <pc:sldMk cId="1206640057" sldId="423"/>
            <ac:cxnSpMk id="1077" creationId="{327AF634-FE8A-9074-42D0-8D325E2E88AD}"/>
          </ac:cxnSpMkLst>
        </pc:cxnChg>
        <pc:cxnChg chg="del">
          <ac:chgData name="織田稔之 / ODA，TOSHIYUKI" userId="0f1d39dd-e57d-4875-90d1-29b3cb84665b" providerId="ADAL" clId="{8DF9236F-E4B0-4606-B8FA-0C8923D0C0A4}" dt="2023-03-28T05:33:51.886" v="33" actId="478"/>
          <ac:cxnSpMkLst>
            <pc:docMk/>
            <pc:sldMk cId="1206640057" sldId="423"/>
            <ac:cxnSpMk id="1081" creationId="{6F9CE5E5-BCE9-A3AB-6294-18B495E545FA}"/>
          </ac:cxnSpMkLst>
        </pc:cxnChg>
      </pc:sldChg>
      <pc:sldMasterChg chg="delSldLayout modSldLayout">
        <pc:chgData name="織田稔之 / ODA，TOSHIYUKI" userId="0f1d39dd-e57d-4875-90d1-29b3cb84665b" providerId="ADAL" clId="{8DF9236F-E4B0-4606-B8FA-0C8923D0C0A4}" dt="2023-03-28T05:33:37.291" v="32" actId="2711"/>
        <pc:sldMasterMkLst>
          <pc:docMk/>
          <pc:sldMasterMk cId="1189432291" sldId="2147483660"/>
        </pc:sldMasterMkLst>
        <pc:sldLayoutChg chg="addSp modSp mod">
          <pc:chgData name="織田稔之 / ODA，TOSHIYUKI" userId="0f1d39dd-e57d-4875-90d1-29b3cb84665b" providerId="ADAL" clId="{8DF9236F-E4B0-4606-B8FA-0C8923D0C0A4}" dt="2023-03-28T05:33:37.291" v="32" actId="2711"/>
          <pc:sldLayoutMkLst>
            <pc:docMk/>
            <pc:sldMasterMk cId="1189432291" sldId="2147483660"/>
            <pc:sldLayoutMk cId="1398557416" sldId="2147483661"/>
          </pc:sldLayoutMkLst>
          <pc:spChg chg="add mod">
            <ac:chgData name="織田稔之 / ODA，TOSHIYUKI" userId="0f1d39dd-e57d-4875-90d1-29b3cb84665b" providerId="ADAL" clId="{8DF9236F-E4B0-4606-B8FA-0C8923D0C0A4}" dt="2023-03-28T05:32:47.330" v="24" actId="1076"/>
            <ac:spMkLst>
              <pc:docMk/>
              <pc:sldMasterMk cId="1189432291" sldId="2147483660"/>
              <pc:sldLayoutMk cId="1398557416" sldId="2147483661"/>
              <ac:spMk id="2" creationId="{DA9FD3A9-9C30-0EE9-FAFB-6E4B71629DF1}"/>
            </ac:spMkLst>
          </pc:spChg>
          <pc:spChg chg="mod">
            <ac:chgData name="織田稔之 / ODA，TOSHIYUKI" userId="0f1d39dd-e57d-4875-90d1-29b3cb84665b" providerId="ADAL" clId="{8DF9236F-E4B0-4606-B8FA-0C8923D0C0A4}" dt="2023-03-28T05:33:37.291" v="32" actId="2711"/>
            <ac:spMkLst>
              <pc:docMk/>
              <pc:sldMasterMk cId="1189432291" sldId="2147483660"/>
              <pc:sldLayoutMk cId="1398557416" sldId="2147483661"/>
              <ac:spMk id="43" creationId="{00000000-0000-0000-0000-000000000000}"/>
            </ac:spMkLst>
          </pc:spChg>
          <pc:spChg chg="mod">
            <ac:chgData name="織田稔之 / ODA，TOSHIYUKI" userId="0f1d39dd-e57d-4875-90d1-29b3cb84665b" providerId="ADAL" clId="{8DF9236F-E4B0-4606-B8FA-0C8923D0C0A4}" dt="2023-03-28T05:33:37.291" v="32" actId="2711"/>
            <ac:spMkLst>
              <pc:docMk/>
              <pc:sldMasterMk cId="1189432291" sldId="2147483660"/>
              <pc:sldLayoutMk cId="1398557416" sldId="2147483661"/>
              <ac:spMk id="49" creationId="{00000000-0000-0000-0000-000000000000}"/>
            </ac:spMkLst>
          </pc:spChg>
        </pc:sldLayoutChg>
        <pc:sldLayoutChg chg="addSp modSp del">
          <pc:chgData name="織田稔之 / ODA，TOSHIYUKI" userId="0f1d39dd-e57d-4875-90d1-29b3cb84665b" providerId="ADAL" clId="{8DF9236F-E4B0-4606-B8FA-0C8923D0C0A4}" dt="2023-03-28T05:33:27.020" v="31" actId="2696"/>
          <pc:sldLayoutMkLst>
            <pc:docMk/>
            <pc:sldMasterMk cId="1189432291" sldId="2147483660"/>
            <pc:sldLayoutMk cId="2159872684" sldId="2147483662"/>
          </pc:sldLayoutMkLst>
          <pc:spChg chg="add mod">
            <ac:chgData name="織田稔之 / ODA，TOSHIYUKI" userId="0f1d39dd-e57d-4875-90d1-29b3cb84665b" providerId="ADAL" clId="{8DF9236F-E4B0-4606-B8FA-0C8923D0C0A4}" dt="2023-03-28T05:32:55.437" v="25"/>
            <ac:spMkLst>
              <pc:docMk/>
              <pc:sldMasterMk cId="1189432291" sldId="2147483660"/>
              <pc:sldLayoutMk cId="2159872684" sldId="2147483662"/>
              <ac:spMk id="2" creationId="{ED71B2E1-2559-EBDF-EA17-746588B99D3F}"/>
            </ac:spMkLst>
          </pc:spChg>
        </pc:sldLayoutChg>
        <pc:sldLayoutChg chg="addSp modSp del">
          <pc:chgData name="織田稔之 / ODA，TOSHIYUKI" userId="0f1d39dd-e57d-4875-90d1-29b3cb84665b" providerId="ADAL" clId="{8DF9236F-E4B0-4606-B8FA-0C8923D0C0A4}" dt="2023-03-28T05:33:14.498" v="29" actId="2696"/>
          <pc:sldLayoutMkLst>
            <pc:docMk/>
            <pc:sldMasterMk cId="1189432291" sldId="2147483660"/>
            <pc:sldLayoutMk cId="1978331791" sldId="2147483663"/>
          </pc:sldLayoutMkLst>
          <pc:spChg chg="add mod">
            <ac:chgData name="織田稔之 / ODA，TOSHIYUKI" userId="0f1d39dd-e57d-4875-90d1-29b3cb84665b" providerId="ADAL" clId="{8DF9236F-E4B0-4606-B8FA-0C8923D0C0A4}" dt="2023-03-28T05:32:57.859" v="26"/>
            <ac:spMkLst>
              <pc:docMk/>
              <pc:sldMasterMk cId="1189432291" sldId="2147483660"/>
              <pc:sldLayoutMk cId="1978331791" sldId="2147483663"/>
              <ac:spMk id="2" creationId="{456A04BE-B743-8F29-65B3-A26348ABE447}"/>
            </ac:spMkLst>
          </pc:spChg>
        </pc:sldLayoutChg>
        <pc:sldLayoutChg chg="addSp modSp">
          <pc:chgData name="織田稔之 / ODA，TOSHIYUKI" userId="0f1d39dd-e57d-4875-90d1-29b3cb84665b" providerId="ADAL" clId="{8DF9236F-E4B0-4606-B8FA-0C8923D0C0A4}" dt="2023-03-28T05:33:21.558" v="30" actId="2711"/>
          <pc:sldLayoutMkLst>
            <pc:docMk/>
            <pc:sldMasterMk cId="1189432291" sldId="2147483660"/>
            <pc:sldLayoutMk cId="884995515" sldId="2147483664"/>
          </pc:sldLayoutMkLst>
          <pc:spChg chg="mod">
            <ac:chgData name="織田稔之 / ODA，TOSHIYUKI" userId="0f1d39dd-e57d-4875-90d1-29b3cb84665b" providerId="ADAL" clId="{8DF9236F-E4B0-4606-B8FA-0C8923D0C0A4}" dt="2023-03-28T05:33:21.558" v="30" actId="2711"/>
            <ac:spMkLst>
              <pc:docMk/>
              <pc:sldMasterMk cId="1189432291" sldId="2147483660"/>
              <pc:sldLayoutMk cId="884995515" sldId="2147483664"/>
              <ac:spMk id="2" creationId="{00000000-0000-0000-0000-000000000000}"/>
            </ac:spMkLst>
          </pc:spChg>
          <pc:spChg chg="add mod">
            <ac:chgData name="織田稔之 / ODA，TOSHIYUKI" userId="0f1d39dd-e57d-4875-90d1-29b3cb84665b" providerId="ADAL" clId="{8DF9236F-E4B0-4606-B8FA-0C8923D0C0A4}" dt="2023-03-28T05:32:59.896" v="27"/>
            <ac:spMkLst>
              <pc:docMk/>
              <pc:sldMasterMk cId="1189432291" sldId="2147483660"/>
              <pc:sldLayoutMk cId="884995515" sldId="2147483664"/>
              <ac:spMk id="3" creationId="{EF036F52-4F79-E35A-BD5C-E472346A087C}"/>
            </ac:spMkLst>
          </pc:spChg>
        </pc:sldLayoutChg>
        <pc:sldLayoutChg chg="addSp modSp">
          <pc:chgData name="織田稔之 / ODA，TOSHIYUKI" userId="0f1d39dd-e57d-4875-90d1-29b3cb84665b" providerId="ADAL" clId="{8DF9236F-E4B0-4606-B8FA-0C8923D0C0A4}" dt="2023-03-28T05:33:01.002" v="28"/>
          <pc:sldLayoutMkLst>
            <pc:docMk/>
            <pc:sldMasterMk cId="1189432291" sldId="2147483660"/>
            <pc:sldLayoutMk cId="1532107900" sldId="2147483665"/>
          </pc:sldLayoutMkLst>
          <pc:spChg chg="add mod">
            <ac:chgData name="織田稔之 / ODA，TOSHIYUKI" userId="0f1d39dd-e57d-4875-90d1-29b3cb84665b" providerId="ADAL" clId="{8DF9236F-E4B0-4606-B8FA-0C8923D0C0A4}" dt="2023-03-28T05:33:01.002" v="28"/>
            <ac:spMkLst>
              <pc:docMk/>
              <pc:sldMasterMk cId="1189432291" sldId="2147483660"/>
              <pc:sldLayoutMk cId="1532107900" sldId="2147483665"/>
              <ac:spMk id="3" creationId="{F8EF1761-9DCF-E3F4-9FDB-D43198630407}"/>
            </ac:spMkLst>
          </pc:spChg>
        </pc:sldLayoutChg>
      </pc:sldMasterChg>
    </pc:docChg>
  </pc:docChgLst>
  <pc:docChgLst>
    <pc:chgData name="曲谷洋一 / Magatani，Yoichi" userId="e7448681-faee-40c7-95e2-b401995003ad" providerId="ADAL" clId="{E89D326F-0B3F-4D72-B15A-0AA139C90FED}"/>
    <pc:docChg chg="undo custSel addSld modSld sldOrd">
      <pc:chgData name="曲谷洋一 / Magatani，Yoichi" userId="e7448681-faee-40c7-95e2-b401995003ad" providerId="ADAL" clId="{E89D326F-0B3F-4D72-B15A-0AA139C90FED}" dt="2023-03-18T00:27:37.974" v="4399" actId="1036"/>
      <pc:docMkLst>
        <pc:docMk/>
      </pc:docMkLst>
      <pc:sldChg chg="addSp delSp modSp mod ord">
        <pc:chgData name="曲谷洋一 / Magatani，Yoichi" userId="e7448681-faee-40c7-95e2-b401995003ad" providerId="ADAL" clId="{E89D326F-0B3F-4D72-B15A-0AA139C90FED}" dt="2023-03-18T00:26:23.046" v="4370" actId="121"/>
        <pc:sldMkLst>
          <pc:docMk/>
          <pc:sldMk cId="1372851275" sldId="379"/>
        </pc:sldMkLst>
        <pc:spChg chg="del">
          <ac:chgData name="曲谷洋一 / Magatani，Yoichi" userId="e7448681-faee-40c7-95e2-b401995003ad" providerId="ADAL" clId="{E89D326F-0B3F-4D72-B15A-0AA139C90FED}" dt="2023-03-17T09:28:36.107" v="1371" actId="478"/>
          <ac:spMkLst>
            <pc:docMk/>
            <pc:sldMk cId="1372851275" sldId="379"/>
            <ac:spMk id="3" creationId="{489009F2-CC12-763B-1250-F7FFF9C5E849}"/>
          </ac:spMkLst>
        </pc:spChg>
        <pc:spChg chg="mod">
          <ac:chgData name="曲谷洋一 / Magatani，Yoichi" userId="e7448681-faee-40c7-95e2-b401995003ad" providerId="ADAL" clId="{E89D326F-0B3F-4D72-B15A-0AA139C90FED}" dt="2023-03-18T00:19:27.099" v="4306" actId="20577"/>
          <ac:spMkLst>
            <pc:docMk/>
            <pc:sldMk cId="1372851275" sldId="379"/>
            <ac:spMk id="4" creationId="{09A110FF-651C-4F2D-BF42-3E1D6289F474}"/>
          </ac:spMkLst>
        </pc:spChg>
        <pc:spChg chg="del">
          <ac:chgData name="曲谷洋一 / Magatani，Yoichi" userId="e7448681-faee-40c7-95e2-b401995003ad" providerId="ADAL" clId="{E89D326F-0B3F-4D72-B15A-0AA139C90FED}" dt="2023-03-14T10:32:07.363" v="194" actId="478"/>
          <ac:spMkLst>
            <pc:docMk/>
            <pc:sldMk cId="1372851275" sldId="379"/>
            <ac:spMk id="5" creationId="{5AA3BDB3-3EFE-3A94-A2FE-65F95C7EADF5}"/>
          </ac:spMkLst>
        </pc:spChg>
        <pc:spChg chg="del">
          <ac:chgData name="曲谷洋一 / Magatani，Yoichi" userId="e7448681-faee-40c7-95e2-b401995003ad" providerId="ADAL" clId="{E89D326F-0B3F-4D72-B15A-0AA139C90FED}" dt="2023-03-14T10:32:07.363" v="194" actId="478"/>
          <ac:spMkLst>
            <pc:docMk/>
            <pc:sldMk cId="1372851275" sldId="379"/>
            <ac:spMk id="6" creationId="{FA10C4D8-B9FF-1593-4332-701D4EBCDD7C}"/>
          </ac:spMkLst>
        </pc:spChg>
        <pc:spChg chg="add mod">
          <ac:chgData name="曲谷洋一 / Magatani，Yoichi" userId="e7448681-faee-40c7-95e2-b401995003ad" providerId="ADAL" clId="{E89D326F-0B3F-4D72-B15A-0AA139C90FED}" dt="2023-03-17T09:31:35.998" v="1455"/>
          <ac:spMkLst>
            <pc:docMk/>
            <pc:sldMk cId="1372851275" sldId="379"/>
            <ac:spMk id="7" creationId="{D0B9B3EC-36D3-081F-D18F-5C9392E59070}"/>
          </ac:spMkLst>
        </pc:spChg>
        <pc:spChg chg="del">
          <ac:chgData name="曲谷洋一 / Magatani，Yoichi" userId="e7448681-faee-40c7-95e2-b401995003ad" providerId="ADAL" clId="{E89D326F-0B3F-4D72-B15A-0AA139C90FED}" dt="2023-03-14T10:31:34.627" v="193" actId="478"/>
          <ac:spMkLst>
            <pc:docMk/>
            <pc:sldMk cId="1372851275" sldId="379"/>
            <ac:spMk id="72" creationId="{E624C77C-1A53-4901-C704-4566F270B45C}"/>
          </ac:spMkLst>
        </pc:spChg>
        <pc:spChg chg="del">
          <ac:chgData name="曲谷洋一 / Magatani，Yoichi" userId="e7448681-faee-40c7-95e2-b401995003ad" providerId="ADAL" clId="{E89D326F-0B3F-4D72-B15A-0AA139C90FED}" dt="2023-03-14T10:31:34.627" v="193" actId="478"/>
          <ac:spMkLst>
            <pc:docMk/>
            <pc:sldMk cId="1372851275" sldId="379"/>
            <ac:spMk id="73" creationId="{EF9331E6-6487-8BAF-EA39-23E374C69E69}"/>
          </ac:spMkLst>
        </pc:spChg>
        <pc:spChg chg="del">
          <ac:chgData name="曲谷洋一 / Magatani，Yoichi" userId="e7448681-faee-40c7-95e2-b401995003ad" providerId="ADAL" clId="{E89D326F-0B3F-4D72-B15A-0AA139C90FED}" dt="2023-03-14T10:31:34.627" v="193" actId="478"/>
          <ac:spMkLst>
            <pc:docMk/>
            <pc:sldMk cId="1372851275" sldId="379"/>
            <ac:spMk id="74" creationId="{A95505A0-0C3E-9E62-6911-F6E069710B70}"/>
          </ac:spMkLst>
        </pc:spChg>
        <pc:spChg chg="del">
          <ac:chgData name="曲谷洋一 / Magatani，Yoichi" userId="e7448681-faee-40c7-95e2-b401995003ad" providerId="ADAL" clId="{E89D326F-0B3F-4D72-B15A-0AA139C90FED}" dt="2023-03-14T10:31:34.627" v="193" actId="478"/>
          <ac:spMkLst>
            <pc:docMk/>
            <pc:sldMk cId="1372851275" sldId="379"/>
            <ac:spMk id="75" creationId="{7FF2F3FE-1B01-00DC-507F-FC87C5536534}"/>
          </ac:spMkLst>
        </pc:spChg>
        <pc:grpChg chg="del">
          <ac:chgData name="曲谷洋一 / Magatani，Yoichi" userId="e7448681-faee-40c7-95e2-b401995003ad" providerId="ADAL" clId="{E89D326F-0B3F-4D72-B15A-0AA139C90FED}" dt="2023-03-14T10:31:34.627" v="193" actId="478"/>
          <ac:grpSpMkLst>
            <pc:docMk/>
            <pc:sldMk cId="1372851275" sldId="379"/>
            <ac:grpSpMk id="47" creationId="{0FA4122D-A21D-8F93-23E0-591522205E2E}"/>
          </ac:grpSpMkLst>
        </pc:grpChg>
        <pc:grpChg chg="del">
          <ac:chgData name="曲谷洋一 / Magatani，Yoichi" userId="e7448681-faee-40c7-95e2-b401995003ad" providerId="ADAL" clId="{E89D326F-0B3F-4D72-B15A-0AA139C90FED}" dt="2023-03-14T10:32:07.363" v="194" actId="478"/>
          <ac:grpSpMkLst>
            <pc:docMk/>
            <pc:sldMk cId="1372851275" sldId="379"/>
            <ac:grpSpMk id="76" creationId="{C7799B21-6FD3-8973-C5CB-73B9E401CC2B}"/>
          </ac:grpSpMkLst>
        </pc:grpChg>
        <pc:graphicFrameChg chg="add del mod">
          <ac:chgData name="曲谷洋一 / Magatani，Yoichi" userId="e7448681-faee-40c7-95e2-b401995003ad" providerId="ADAL" clId="{E89D326F-0B3F-4D72-B15A-0AA139C90FED}" dt="2023-03-17T10:07:02.174" v="2041" actId="478"/>
          <ac:graphicFrameMkLst>
            <pc:docMk/>
            <pc:sldMk cId="1372851275" sldId="379"/>
            <ac:graphicFrameMk id="2" creationId="{B1973C8C-DE69-BE6E-79FB-2E3240976BB0}"/>
          </ac:graphicFrameMkLst>
        </pc:graphicFrameChg>
        <pc:graphicFrameChg chg="add del mod">
          <ac:chgData name="曲谷洋一 / Magatani，Yoichi" userId="e7448681-faee-40c7-95e2-b401995003ad" providerId="ADAL" clId="{E89D326F-0B3F-4D72-B15A-0AA139C90FED}" dt="2023-03-18T00:08:30.391" v="3984" actId="478"/>
          <ac:graphicFrameMkLst>
            <pc:docMk/>
            <pc:sldMk cId="1372851275" sldId="379"/>
            <ac:graphicFrameMk id="2" creationId="{DCE7405B-863B-6BF9-F1B0-C0BF46D7F8A1}"/>
          </ac:graphicFrameMkLst>
        </pc:graphicFrameChg>
        <pc:graphicFrameChg chg="add del mod modGraphic">
          <ac:chgData name="曲谷洋一 / Magatani，Yoichi" userId="e7448681-faee-40c7-95e2-b401995003ad" providerId="ADAL" clId="{E89D326F-0B3F-4D72-B15A-0AA139C90FED}" dt="2023-03-18T00:10:09.797" v="4001" actId="478"/>
          <ac:graphicFrameMkLst>
            <pc:docMk/>
            <pc:sldMk cId="1372851275" sldId="379"/>
            <ac:graphicFrameMk id="3" creationId="{FE2CD3DB-C58A-6A8B-9DF6-D047BB1B3894}"/>
          </ac:graphicFrameMkLst>
        </pc:graphicFrameChg>
        <pc:graphicFrameChg chg="add mod modGraphic">
          <ac:chgData name="曲谷洋一 / Magatani，Yoichi" userId="e7448681-faee-40c7-95e2-b401995003ad" providerId="ADAL" clId="{E89D326F-0B3F-4D72-B15A-0AA139C90FED}" dt="2023-03-18T00:26:23.046" v="4370" actId="121"/>
          <ac:graphicFrameMkLst>
            <pc:docMk/>
            <pc:sldMk cId="1372851275" sldId="379"/>
            <ac:graphicFrameMk id="5" creationId="{188C65B8-CEE5-2503-5AA9-929FFF1A4B81}"/>
          </ac:graphicFrameMkLst>
        </pc:graphicFrameChg>
        <pc:graphicFrameChg chg="add del mod modGraphic">
          <ac:chgData name="曲谷洋一 / Magatani，Yoichi" userId="e7448681-faee-40c7-95e2-b401995003ad" providerId="ADAL" clId="{E89D326F-0B3F-4D72-B15A-0AA139C90FED}" dt="2023-03-18T00:08:26.099" v="3983" actId="478"/>
          <ac:graphicFrameMkLst>
            <pc:docMk/>
            <pc:sldMk cId="1372851275" sldId="379"/>
            <ac:graphicFrameMk id="9" creationId="{9D001E72-5889-9895-6676-E5D06F34075F}"/>
          </ac:graphicFrameMkLst>
        </pc:graphicFrameChg>
        <pc:picChg chg="del">
          <ac:chgData name="曲谷洋一 / Magatani，Yoichi" userId="e7448681-faee-40c7-95e2-b401995003ad" providerId="ADAL" clId="{E89D326F-0B3F-4D72-B15A-0AA139C90FED}" dt="2023-03-14T10:31:34.627" v="193" actId="478"/>
          <ac:picMkLst>
            <pc:docMk/>
            <pc:sldMk cId="1372851275" sldId="379"/>
            <ac:picMk id="8" creationId="{F7CF25C7-36C9-2209-2505-AE6D4DF9EA09}"/>
          </ac:picMkLst>
        </pc:picChg>
        <pc:picChg chg="del">
          <ac:chgData name="曲谷洋一 / Magatani，Yoichi" userId="e7448681-faee-40c7-95e2-b401995003ad" providerId="ADAL" clId="{E89D326F-0B3F-4D72-B15A-0AA139C90FED}" dt="2023-03-14T10:31:34.627" v="193" actId="478"/>
          <ac:picMkLst>
            <pc:docMk/>
            <pc:sldMk cId="1372851275" sldId="379"/>
            <ac:picMk id="54" creationId="{C7DED597-3E2C-1AB2-BA87-9183032B2BD9}"/>
          </ac:picMkLst>
        </pc:picChg>
        <pc:picChg chg="del">
          <ac:chgData name="曲谷洋一 / Magatani，Yoichi" userId="e7448681-faee-40c7-95e2-b401995003ad" providerId="ADAL" clId="{E89D326F-0B3F-4D72-B15A-0AA139C90FED}" dt="2023-03-14T10:31:34.627" v="193" actId="478"/>
          <ac:picMkLst>
            <pc:docMk/>
            <pc:sldMk cId="1372851275" sldId="379"/>
            <ac:picMk id="56" creationId="{70A63412-DB11-92E9-6F5D-BB893B715BF7}"/>
          </ac:picMkLst>
        </pc:picChg>
        <pc:picChg chg="del">
          <ac:chgData name="曲谷洋一 / Magatani，Yoichi" userId="e7448681-faee-40c7-95e2-b401995003ad" providerId="ADAL" clId="{E89D326F-0B3F-4D72-B15A-0AA139C90FED}" dt="2023-03-14T10:31:34.627" v="193" actId="478"/>
          <ac:picMkLst>
            <pc:docMk/>
            <pc:sldMk cId="1372851275" sldId="379"/>
            <ac:picMk id="58" creationId="{DDE476B9-526A-FF87-194C-E1756D8FC26C}"/>
          </ac:picMkLst>
        </pc:picChg>
        <pc:picChg chg="del">
          <ac:chgData name="曲谷洋一 / Magatani，Yoichi" userId="e7448681-faee-40c7-95e2-b401995003ad" providerId="ADAL" clId="{E89D326F-0B3F-4D72-B15A-0AA139C90FED}" dt="2023-03-14T10:31:34.627" v="193" actId="478"/>
          <ac:picMkLst>
            <pc:docMk/>
            <pc:sldMk cId="1372851275" sldId="379"/>
            <ac:picMk id="59" creationId="{41721D49-5FB2-C046-1A63-A3B501B30F63}"/>
          </ac:picMkLst>
        </pc:picChg>
        <pc:picChg chg="del">
          <ac:chgData name="曲谷洋一 / Magatani，Yoichi" userId="e7448681-faee-40c7-95e2-b401995003ad" providerId="ADAL" clId="{E89D326F-0B3F-4D72-B15A-0AA139C90FED}" dt="2023-03-14T10:31:34.627" v="193" actId="478"/>
          <ac:picMkLst>
            <pc:docMk/>
            <pc:sldMk cId="1372851275" sldId="379"/>
            <ac:picMk id="60" creationId="{BBB52B6A-520E-420A-0A5A-F7D137F78E96}"/>
          </ac:picMkLst>
        </pc:picChg>
        <pc:picChg chg="del">
          <ac:chgData name="曲谷洋一 / Magatani，Yoichi" userId="e7448681-faee-40c7-95e2-b401995003ad" providerId="ADAL" clId="{E89D326F-0B3F-4D72-B15A-0AA139C90FED}" dt="2023-03-14T10:31:34.627" v="193" actId="478"/>
          <ac:picMkLst>
            <pc:docMk/>
            <pc:sldMk cId="1372851275" sldId="379"/>
            <ac:picMk id="88" creationId="{F4B5C86F-A726-EF7B-108C-AEE912E29F58}"/>
          </ac:picMkLst>
        </pc:picChg>
        <pc:cxnChg chg="del">
          <ac:chgData name="曲谷洋一 / Magatani，Yoichi" userId="e7448681-faee-40c7-95e2-b401995003ad" providerId="ADAL" clId="{E89D326F-0B3F-4D72-B15A-0AA139C90FED}" dt="2023-03-14T10:31:34.627" v="193" actId="478"/>
          <ac:cxnSpMkLst>
            <pc:docMk/>
            <pc:sldMk cId="1372851275" sldId="379"/>
            <ac:cxnSpMk id="62" creationId="{9ABF0A51-1266-DB68-E632-9F3AC2817902}"/>
          </ac:cxnSpMkLst>
        </pc:cxnChg>
        <pc:cxnChg chg="del">
          <ac:chgData name="曲谷洋一 / Magatani，Yoichi" userId="e7448681-faee-40c7-95e2-b401995003ad" providerId="ADAL" clId="{E89D326F-0B3F-4D72-B15A-0AA139C90FED}" dt="2023-03-14T10:31:34.627" v="193" actId="478"/>
          <ac:cxnSpMkLst>
            <pc:docMk/>
            <pc:sldMk cId="1372851275" sldId="379"/>
            <ac:cxnSpMk id="66" creationId="{28C48F84-25D3-A261-FE79-8CA7EAAA7F69}"/>
          </ac:cxnSpMkLst>
        </pc:cxnChg>
        <pc:cxnChg chg="del">
          <ac:chgData name="曲谷洋一 / Magatani，Yoichi" userId="e7448681-faee-40c7-95e2-b401995003ad" providerId="ADAL" clId="{E89D326F-0B3F-4D72-B15A-0AA139C90FED}" dt="2023-03-14T10:31:34.627" v="193" actId="478"/>
          <ac:cxnSpMkLst>
            <pc:docMk/>
            <pc:sldMk cId="1372851275" sldId="379"/>
            <ac:cxnSpMk id="67" creationId="{5162B2FC-46F2-9E7B-2EC2-E163E1334C23}"/>
          </ac:cxnSpMkLst>
        </pc:cxnChg>
        <pc:cxnChg chg="del">
          <ac:chgData name="曲谷洋一 / Magatani，Yoichi" userId="e7448681-faee-40c7-95e2-b401995003ad" providerId="ADAL" clId="{E89D326F-0B3F-4D72-B15A-0AA139C90FED}" dt="2023-03-14T10:31:34.627" v="193" actId="478"/>
          <ac:cxnSpMkLst>
            <pc:docMk/>
            <pc:sldMk cId="1372851275" sldId="379"/>
            <ac:cxnSpMk id="68" creationId="{84642612-97BA-4BD6-BB27-43A30836FB5A}"/>
          </ac:cxnSpMkLst>
        </pc:cxnChg>
        <pc:cxnChg chg="del">
          <ac:chgData name="曲谷洋一 / Magatani，Yoichi" userId="e7448681-faee-40c7-95e2-b401995003ad" providerId="ADAL" clId="{E89D326F-0B3F-4D72-B15A-0AA139C90FED}" dt="2023-03-14T10:31:34.627" v="193" actId="478"/>
          <ac:cxnSpMkLst>
            <pc:docMk/>
            <pc:sldMk cId="1372851275" sldId="379"/>
            <ac:cxnSpMk id="70" creationId="{DE9D2089-AEAB-CB2A-EC56-3ACE0A027A3F}"/>
          </ac:cxnSpMkLst>
        </pc:cxnChg>
        <pc:cxnChg chg="del">
          <ac:chgData name="曲谷洋一 / Magatani，Yoichi" userId="e7448681-faee-40c7-95e2-b401995003ad" providerId="ADAL" clId="{E89D326F-0B3F-4D72-B15A-0AA139C90FED}" dt="2023-03-14T10:31:34.627" v="193" actId="478"/>
          <ac:cxnSpMkLst>
            <pc:docMk/>
            <pc:sldMk cId="1372851275" sldId="379"/>
            <ac:cxnSpMk id="71" creationId="{FAB2DAE0-2FD4-94A1-8D87-B874B70A4084}"/>
          </ac:cxnSpMkLst>
        </pc:cxnChg>
      </pc:sldChg>
      <pc:sldChg chg="modSp mod">
        <pc:chgData name="曲谷洋一 / Magatani，Yoichi" userId="e7448681-faee-40c7-95e2-b401995003ad" providerId="ADAL" clId="{E89D326F-0B3F-4D72-B15A-0AA139C90FED}" dt="2023-03-18T00:00:39.258" v="3877" actId="20577"/>
        <pc:sldMkLst>
          <pc:docMk/>
          <pc:sldMk cId="4265388550" sldId="414"/>
        </pc:sldMkLst>
        <pc:spChg chg="mod">
          <ac:chgData name="曲谷洋一 / Magatani，Yoichi" userId="e7448681-faee-40c7-95e2-b401995003ad" providerId="ADAL" clId="{E89D326F-0B3F-4D72-B15A-0AA139C90FED}" dt="2023-03-18T00:00:39.258" v="3877" actId="20577"/>
          <ac:spMkLst>
            <pc:docMk/>
            <pc:sldMk cId="4265388550" sldId="414"/>
            <ac:spMk id="2" creationId="{EA7C1D98-21EC-B5DF-3DC2-2A39385FAE6D}"/>
          </ac:spMkLst>
        </pc:spChg>
      </pc:sldChg>
      <pc:sldChg chg="modSp mod">
        <pc:chgData name="曲谷洋一 / Magatani，Yoichi" userId="e7448681-faee-40c7-95e2-b401995003ad" providerId="ADAL" clId="{E89D326F-0B3F-4D72-B15A-0AA139C90FED}" dt="2023-03-17T10:35:06.306" v="2722" actId="255"/>
        <pc:sldMkLst>
          <pc:docMk/>
          <pc:sldMk cId="1219986854" sldId="415"/>
        </pc:sldMkLst>
        <pc:spChg chg="mod">
          <ac:chgData name="曲谷洋一 / Magatani，Yoichi" userId="e7448681-faee-40c7-95e2-b401995003ad" providerId="ADAL" clId="{E89D326F-0B3F-4D72-B15A-0AA139C90FED}" dt="2023-03-14T10:34:28.856" v="200"/>
          <ac:spMkLst>
            <pc:docMk/>
            <pc:sldMk cId="1219986854" sldId="415"/>
            <ac:spMk id="5" creationId="{AAF6FF8A-1EC2-7A69-75F3-FEF0D32D30DD}"/>
          </ac:spMkLst>
        </pc:spChg>
        <pc:graphicFrameChg chg="modGraphic">
          <ac:chgData name="曲谷洋一 / Magatani，Yoichi" userId="e7448681-faee-40c7-95e2-b401995003ad" providerId="ADAL" clId="{E89D326F-0B3F-4D72-B15A-0AA139C90FED}" dt="2023-03-17T10:35:06.306" v="2722" actId="255"/>
          <ac:graphicFrameMkLst>
            <pc:docMk/>
            <pc:sldMk cId="1219986854" sldId="415"/>
            <ac:graphicFrameMk id="2" creationId="{524D3C77-8229-B62C-420C-E9E4FDA08886}"/>
          </ac:graphicFrameMkLst>
        </pc:graphicFrameChg>
        <pc:graphicFrameChg chg="modGraphic">
          <ac:chgData name="曲谷洋一 / Magatani，Yoichi" userId="e7448681-faee-40c7-95e2-b401995003ad" providerId="ADAL" clId="{E89D326F-0B3F-4D72-B15A-0AA139C90FED}" dt="2023-03-14T10:31:18.725" v="191" actId="20577"/>
          <ac:graphicFrameMkLst>
            <pc:docMk/>
            <pc:sldMk cId="1219986854" sldId="415"/>
            <ac:graphicFrameMk id="3" creationId="{323F637A-9220-274B-610E-86D9D4556750}"/>
          </ac:graphicFrameMkLst>
        </pc:graphicFrameChg>
      </pc:sldChg>
      <pc:sldChg chg="addSp modSp mod">
        <pc:chgData name="曲谷洋一 / Magatani，Yoichi" userId="e7448681-faee-40c7-95e2-b401995003ad" providerId="ADAL" clId="{E89D326F-0B3F-4D72-B15A-0AA139C90FED}" dt="2023-03-17T10:34:08.091" v="2645" actId="1037"/>
        <pc:sldMkLst>
          <pc:docMk/>
          <pc:sldMk cId="178538306" sldId="416"/>
        </pc:sldMkLst>
        <pc:spChg chg="add mod">
          <ac:chgData name="曲谷洋一 / Magatani，Yoichi" userId="e7448681-faee-40c7-95e2-b401995003ad" providerId="ADAL" clId="{E89D326F-0B3F-4D72-B15A-0AA139C90FED}" dt="2023-03-17T10:34:08.091" v="2645" actId="1037"/>
          <ac:spMkLst>
            <pc:docMk/>
            <pc:sldMk cId="178538306" sldId="416"/>
            <ac:spMk id="3" creationId="{92C3A48C-9B44-59F4-0765-0084F6EE98DC}"/>
          </ac:spMkLst>
        </pc:spChg>
        <pc:graphicFrameChg chg="modGraphic">
          <ac:chgData name="曲谷洋一 / Magatani，Yoichi" userId="e7448681-faee-40c7-95e2-b401995003ad" providerId="ADAL" clId="{E89D326F-0B3F-4D72-B15A-0AA139C90FED}" dt="2023-03-17T10:33:21.168" v="2596" actId="20577"/>
          <ac:graphicFrameMkLst>
            <pc:docMk/>
            <pc:sldMk cId="178538306" sldId="416"/>
            <ac:graphicFrameMk id="2" creationId="{524D3C77-8229-B62C-420C-E9E4FDA08886}"/>
          </ac:graphicFrameMkLst>
        </pc:graphicFrameChg>
      </pc:sldChg>
      <pc:sldChg chg="addSp delSp modSp mod ord">
        <pc:chgData name="曲谷洋一 / Magatani，Yoichi" userId="e7448681-faee-40c7-95e2-b401995003ad" providerId="ADAL" clId="{E89D326F-0B3F-4D72-B15A-0AA139C90FED}" dt="2023-03-18T00:03:11.362" v="3886" actId="122"/>
        <pc:sldMkLst>
          <pc:docMk/>
          <pc:sldMk cId="1222581941" sldId="417"/>
        </pc:sldMkLst>
        <pc:spChg chg="add mod">
          <ac:chgData name="曲谷洋一 / Magatani，Yoichi" userId="e7448681-faee-40c7-95e2-b401995003ad" providerId="ADAL" clId="{E89D326F-0B3F-4D72-B15A-0AA139C90FED}" dt="2023-03-17T09:31:23.400" v="1454"/>
          <ac:spMkLst>
            <pc:docMk/>
            <pc:sldMk cId="1222581941" sldId="417"/>
            <ac:spMk id="2" creationId="{0F551188-DA4F-256F-A2F6-76C2EE303698}"/>
          </ac:spMkLst>
        </pc:spChg>
        <pc:spChg chg="add mod">
          <ac:chgData name="曲谷洋一 / Magatani，Yoichi" userId="e7448681-faee-40c7-95e2-b401995003ad" providerId="ADAL" clId="{E89D326F-0B3F-4D72-B15A-0AA139C90FED}" dt="2023-03-18T00:01:53.522" v="3880" actId="207"/>
          <ac:spMkLst>
            <pc:docMk/>
            <pc:sldMk cId="1222581941" sldId="417"/>
            <ac:spMk id="3" creationId="{D10E1FBA-A829-E1EA-0D62-AB8EE5F4D86D}"/>
          </ac:spMkLst>
        </pc:spChg>
        <pc:spChg chg="mod">
          <ac:chgData name="曲谷洋一 / Magatani，Yoichi" userId="e7448681-faee-40c7-95e2-b401995003ad" providerId="ADAL" clId="{E89D326F-0B3F-4D72-B15A-0AA139C90FED}" dt="2023-03-17T23:45:02.581" v="3587" actId="20577"/>
          <ac:spMkLst>
            <pc:docMk/>
            <pc:sldMk cId="1222581941" sldId="417"/>
            <ac:spMk id="4" creationId="{09A110FF-651C-4F2D-BF42-3E1D6289F474}"/>
          </ac:spMkLst>
        </pc:spChg>
        <pc:spChg chg="add mod">
          <ac:chgData name="曲谷洋一 / Magatani，Yoichi" userId="e7448681-faee-40c7-95e2-b401995003ad" providerId="ADAL" clId="{E89D326F-0B3F-4D72-B15A-0AA139C90FED}" dt="2023-03-18T00:01:53.522" v="3880" actId="207"/>
          <ac:spMkLst>
            <pc:docMk/>
            <pc:sldMk cId="1222581941" sldId="417"/>
            <ac:spMk id="5" creationId="{24B30728-09AF-E1AC-CB6E-67C93CC9E4F4}"/>
          </ac:spMkLst>
        </pc:spChg>
        <pc:spChg chg="add mod">
          <ac:chgData name="曲谷洋一 / Magatani，Yoichi" userId="e7448681-faee-40c7-95e2-b401995003ad" providerId="ADAL" clId="{E89D326F-0B3F-4D72-B15A-0AA139C90FED}" dt="2023-03-18T00:01:53.522" v="3880" actId="207"/>
          <ac:spMkLst>
            <pc:docMk/>
            <pc:sldMk cId="1222581941" sldId="417"/>
            <ac:spMk id="6" creationId="{9FF4E3F0-9FC0-2AF9-5AA5-ED369CFB26B1}"/>
          </ac:spMkLst>
        </pc:spChg>
        <pc:spChg chg="add mod">
          <ac:chgData name="曲谷洋一 / Magatani，Yoichi" userId="e7448681-faee-40c7-95e2-b401995003ad" providerId="ADAL" clId="{E89D326F-0B3F-4D72-B15A-0AA139C90FED}" dt="2023-03-18T00:02:47.895" v="3883" actId="207"/>
          <ac:spMkLst>
            <pc:docMk/>
            <pc:sldMk cId="1222581941" sldId="417"/>
            <ac:spMk id="7" creationId="{0C1C4C9E-D190-4D28-9B06-D5BABF5D27C6}"/>
          </ac:spMkLst>
        </pc:spChg>
        <pc:spChg chg="add mod">
          <ac:chgData name="曲谷洋一 / Magatani，Yoichi" userId="e7448681-faee-40c7-95e2-b401995003ad" providerId="ADAL" clId="{E89D326F-0B3F-4D72-B15A-0AA139C90FED}" dt="2023-03-18T00:02:47.895" v="3883" actId="207"/>
          <ac:spMkLst>
            <pc:docMk/>
            <pc:sldMk cId="1222581941" sldId="417"/>
            <ac:spMk id="8" creationId="{E51D3463-CCF1-DE62-4804-CFF20B9D00F3}"/>
          </ac:spMkLst>
        </pc:spChg>
        <pc:spChg chg="add mod">
          <ac:chgData name="曲谷洋一 / Magatani，Yoichi" userId="e7448681-faee-40c7-95e2-b401995003ad" providerId="ADAL" clId="{E89D326F-0B3F-4D72-B15A-0AA139C90FED}" dt="2023-03-18T00:02:47.895" v="3883" actId="207"/>
          <ac:spMkLst>
            <pc:docMk/>
            <pc:sldMk cId="1222581941" sldId="417"/>
            <ac:spMk id="9" creationId="{A946CBF1-BB10-9DD9-1AA3-140C1D42CBDE}"/>
          </ac:spMkLst>
        </pc:spChg>
        <pc:spChg chg="add mod">
          <ac:chgData name="曲谷洋一 / Magatani，Yoichi" userId="e7448681-faee-40c7-95e2-b401995003ad" providerId="ADAL" clId="{E89D326F-0B3F-4D72-B15A-0AA139C90FED}" dt="2023-03-18T00:01:53.522" v="3880" actId="207"/>
          <ac:spMkLst>
            <pc:docMk/>
            <pc:sldMk cId="1222581941" sldId="417"/>
            <ac:spMk id="10" creationId="{6D25904A-CB5E-239D-476A-D636088D29BE}"/>
          </ac:spMkLst>
        </pc:spChg>
        <pc:spChg chg="add mod">
          <ac:chgData name="曲谷洋一 / Magatani，Yoichi" userId="e7448681-faee-40c7-95e2-b401995003ad" providerId="ADAL" clId="{E89D326F-0B3F-4D72-B15A-0AA139C90FED}" dt="2023-03-18T00:01:53.522" v="3880" actId="207"/>
          <ac:spMkLst>
            <pc:docMk/>
            <pc:sldMk cId="1222581941" sldId="417"/>
            <ac:spMk id="13" creationId="{475DA069-A608-7F00-529A-ADA5081F9394}"/>
          </ac:spMkLst>
        </pc:spChg>
        <pc:spChg chg="add mod">
          <ac:chgData name="曲谷洋一 / Magatani，Yoichi" userId="e7448681-faee-40c7-95e2-b401995003ad" providerId="ADAL" clId="{E89D326F-0B3F-4D72-B15A-0AA139C90FED}" dt="2023-03-18T00:03:11.362" v="3886" actId="122"/>
          <ac:spMkLst>
            <pc:docMk/>
            <pc:sldMk cId="1222581941" sldId="417"/>
            <ac:spMk id="14" creationId="{8DFCE3E2-96D2-45D7-75A2-08C4DF29B283}"/>
          </ac:spMkLst>
        </pc:spChg>
        <pc:graphicFrameChg chg="add mod modGraphic">
          <ac:chgData name="曲谷洋一 / Magatani，Yoichi" userId="e7448681-faee-40c7-95e2-b401995003ad" providerId="ADAL" clId="{E89D326F-0B3F-4D72-B15A-0AA139C90FED}" dt="2023-03-18T00:00:17.449" v="3873" actId="20577"/>
          <ac:graphicFrameMkLst>
            <pc:docMk/>
            <pc:sldMk cId="1222581941" sldId="417"/>
            <ac:graphicFrameMk id="15" creationId="{B5F5046F-7F2A-AEAD-A39B-4D51DAE2FC59}"/>
          </ac:graphicFrameMkLst>
        </pc:graphicFrameChg>
        <pc:picChg chg="del">
          <ac:chgData name="曲谷洋一 / Magatani，Yoichi" userId="e7448681-faee-40c7-95e2-b401995003ad" providerId="ADAL" clId="{E89D326F-0B3F-4D72-B15A-0AA139C90FED}" dt="2023-03-17T23:27:25.116" v="2881" actId="478"/>
          <ac:picMkLst>
            <pc:docMk/>
            <pc:sldMk cId="1222581941" sldId="417"/>
            <ac:picMk id="11" creationId="{015E5946-2FAF-F742-31E2-3F03451F866B}"/>
          </ac:picMkLst>
        </pc:picChg>
        <pc:picChg chg="del">
          <ac:chgData name="曲谷洋一 / Magatani，Yoichi" userId="e7448681-faee-40c7-95e2-b401995003ad" providerId="ADAL" clId="{E89D326F-0B3F-4D72-B15A-0AA139C90FED}" dt="2023-03-17T23:27:25.116" v="2881" actId="478"/>
          <ac:picMkLst>
            <pc:docMk/>
            <pc:sldMk cId="1222581941" sldId="417"/>
            <ac:picMk id="12" creationId="{8F75F8E1-04E0-1A39-4F70-F02696B29563}"/>
          </ac:picMkLst>
        </pc:picChg>
      </pc:sldChg>
      <pc:sldChg chg="addSp delSp modSp mod">
        <pc:chgData name="曲谷洋一 / Magatani，Yoichi" userId="e7448681-faee-40c7-95e2-b401995003ad" providerId="ADAL" clId="{E89D326F-0B3F-4D72-B15A-0AA139C90FED}" dt="2023-03-17T10:35:19.898" v="2724" actId="255"/>
        <pc:sldMkLst>
          <pc:docMk/>
          <pc:sldMk cId="2721344866" sldId="418"/>
        </pc:sldMkLst>
        <pc:spChg chg="mod">
          <ac:chgData name="曲谷洋一 / Magatani，Yoichi" userId="e7448681-faee-40c7-95e2-b401995003ad" providerId="ADAL" clId="{E89D326F-0B3F-4D72-B15A-0AA139C90FED}" dt="2023-03-14T10:34:39.973" v="201"/>
          <ac:spMkLst>
            <pc:docMk/>
            <pc:sldMk cId="2721344866" sldId="418"/>
            <ac:spMk id="5" creationId="{AAF6FF8A-1EC2-7A69-75F3-FEF0D32D30DD}"/>
          </ac:spMkLst>
        </pc:spChg>
        <pc:spChg chg="add 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10" creationId="{0A8AC0D8-46FA-684D-44F9-EC22D6DC6503}"/>
          </ac:spMkLst>
        </pc:spChg>
        <pc:spChg chg="add 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11" creationId="{74E291A2-2DA5-AFD8-C00F-74AC336E8EE7}"/>
          </ac:spMkLst>
        </pc:spChg>
        <pc:spChg chg="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21" creationId="{488764F1-93D1-BB06-8160-5FD4A823E243}"/>
          </ac:spMkLst>
        </pc:spChg>
        <pc:spChg chg="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22" creationId="{C3D52016-253B-C593-C1E7-03D6FAD74E9D}"/>
          </ac:spMkLst>
        </pc:spChg>
        <pc:spChg chg="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23" creationId="{0E5B23D6-9AF4-28C1-88D9-1FD99DE0CADE}"/>
          </ac:spMkLst>
        </pc:spChg>
        <pc:spChg chg="add 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30" creationId="{C28D98B5-01FA-B99D-C055-E9D3E6F0CA6B}"/>
          </ac:spMkLst>
        </pc:spChg>
        <pc:spChg chg="add 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31" creationId="{5C8E71E7-48BC-5359-B89F-F745E7F0EB81}"/>
          </ac:spMkLst>
        </pc:spChg>
        <pc:spChg chg="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1026" creationId="{22B9EB83-E177-091C-E0EB-006FDFC352FE}"/>
          </ac:spMkLst>
        </pc:spChg>
        <pc:spChg chg="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1039" creationId="{6A24CD16-47C5-F281-7FA8-8CA4E48C82B9}"/>
          </ac:spMkLst>
        </pc:spChg>
        <pc:spChg chg="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1041" creationId="{1A539EE1-2CEF-A480-D3D5-9362291145CB}"/>
          </ac:spMkLst>
        </pc:spChg>
        <pc:spChg chg="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1052" creationId="{4828820D-374F-0044-3A09-98B2260685B3}"/>
          </ac:spMkLst>
        </pc:spChg>
        <pc:spChg chg="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1053" creationId="{A2F6F5BD-A101-24B2-85A0-3A011025C14E}"/>
          </ac:spMkLst>
        </pc:spChg>
        <pc:spChg chg="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1057" creationId="{D7C0D513-3C1D-CDF9-A599-B9BE57D5677E}"/>
          </ac:spMkLst>
        </pc:spChg>
        <pc:spChg chg="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1058" creationId="{FF573CC4-B9CF-1E38-804F-6467BB092B6B}"/>
          </ac:spMkLst>
        </pc:spChg>
        <pc:spChg chg="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1066" creationId="{E0760E62-A07A-3A78-7BAB-7B21247E2AD7}"/>
          </ac:spMkLst>
        </pc:spChg>
        <pc:spChg chg="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1067" creationId="{F860D8EA-F016-0B1F-ABC7-78C4DEAE1888}"/>
          </ac:spMkLst>
        </pc:spChg>
        <pc:spChg chg="mod">
          <ac:chgData name="曲谷洋一 / Magatani，Yoichi" userId="e7448681-faee-40c7-95e2-b401995003ad" providerId="ADAL" clId="{E89D326F-0B3F-4D72-B15A-0AA139C90FED}" dt="2023-03-17T08:58:11.927" v="1370" actId="1036"/>
          <ac:spMkLst>
            <pc:docMk/>
            <pc:sldMk cId="2721344866" sldId="418"/>
            <ac:spMk id="1084" creationId="{3A462B73-9253-2C74-CCC6-27E4FF4D9320}"/>
          </ac:spMkLst>
        </pc:spChg>
        <pc:grpChg chg="add mod">
          <ac:chgData name="曲谷洋一 / Magatani，Yoichi" userId="e7448681-faee-40c7-95e2-b401995003ad" providerId="ADAL" clId="{E89D326F-0B3F-4D72-B15A-0AA139C90FED}" dt="2023-03-17T08:58:11.927" v="1370" actId="1036"/>
          <ac:grpSpMkLst>
            <pc:docMk/>
            <pc:sldMk cId="2721344866" sldId="418"/>
            <ac:grpSpMk id="12" creationId="{2D473FED-907D-7ED3-7FF5-414CA395D6EF}"/>
          </ac:grpSpMkLst>
        </pc:grpChg>
        <pc:grpChg chg="mod">
          <ac:chgData name="曲谷洋一 / Magatani，Yoichi" userId="e7448681-faee-40c7-95e2-b401995003ad" providerId="ADAL" clId="{E89D326F-0B3F-4D72-B15A-0AA139C90FED}" dt="2023-03-17T08:58:11.927" v="1370" actId="1036"/>
          <ac:grpSpMkLst>
            <pc:docMk/>
            <pc:sldMk cId="2721344866" sldId="418"/>
            <ac:grpSpMk id="1040" creationId="{BF220906-590A-E066-B6BA-11DAB236DCE6}"/>
          </ac:grpSpMkLst>
        </pc:grpChg>
        <pc:grpChg chg="mod">
          <ac:chgData name="曲谷洋一 / Magatani，Yoichi" userId="e7448681-faee-40c7-95e2-b401995003ad" providerId="ADAL" clId="{E89D326F-0B3F-4D72-B15A-0AA139C90FED}" dt="2023-03-17T08:58:11.927" v="1370" actId="1036"/>
          <ac:grpSpMkLst>
            <pc:docMk/>
            <pc:sldMk cId="2721344866" sldId="418"/>
            <ac:grpSpMk id="1065" creationId="{03EB88C2-9D91-60A0-C386-32FFC2285D27}"/>
          </ac:grpSpMkLst>
        </pc:grpChg>
        <pc:grpChg chg="mod">
          <ac:chgData name="曲谷洋一 / Magatani，Yoichi" userId="e7448681-faee-40c7-95e2-b401995003ad" providerId="ADAL" clId="{E89D326F-0B3F-4D72-B15A-0AA139C90FED}" dt="2023-03-17T08:50:02.949" v="1150" actId="1076"/>
          <ac:grpSpMkLst>
            <pc:docMk/>
            <pc:sldMk cId="2721344866" sldId="418"/>
            <ac:grpSpMk id="1076" creationId="{29208E7E-08F3-693A-524E-061FD851B3DF}"/>
          </ac:grpSpMkLst>
        </pc:grpChg>
        <pc:graphicFrameChg chg="modGraphic">
          <ac:chgData name="曲谷洋一 / Magatani，Yoichi" userId="e7448681-faee-40c7-95e2-b401995003ad" providerId="ADAL" clId="{E89D326F-0B3F-4D72-B15A-0AA139C90FED}" dt="2023-03-17T10:35:19.898" v="2724" actId="255"/>
          <ac:graphicFrameMkLst>
            <pc:docMk/>
            <pc:sldMk cId="2721344866" sldId="418"/>
            <ac:graphicFrameMk id="2" creationId="{524D3C77-8229-B62C-420C-E9E4FDA08886}"/>
          </ac:graphicFrameMkLst>
        </pc:graphicFrameChg>
        <pc:graphicFrameChg chg="mod modGraphic">
          <ac:chgData name="曲谷洋一 / Magatani，Yoichi" userId="e7448681-faee-40c7-95e2-b401995003ad" providerId="ADAL" clId="{E89D326F-0B3F-4D72-B15A-0AA139C90FED}" dt="2023-03-17T10:33:26.789" v="2603" actId="20577"/>
          <ac:graphicFrameMkLst>
            <pc:docMk/>
            <pc:sldMk cId="2721344866" sldId="418"/>
            <ac:graphicFrameMk id="3" creationId="{323F637A-9220-274B-610E-86D9D4556750}"/>
          </ac:graphicFrameMkLst>
        </pc:graphicFrameChg>
        <pc:picChg chg="mod">
          <ac:chgData name="曲谷洋一 / Magatani，Yoichi" userId="e7448681-faee-40c7-95e2-b401995003ad" providerId="ADAL" clId="{E89D326F-0B3F-4D72-B15A-0AA139C90FED}" dt="2023-03-17T08:58:11.927" v="1370" actId="1036"/>
          <ac:picMkLst>
            <pc:docMk/>
            <pc:sldMk cId="2721344866" sldId="418"/>
            <ac:picMk id="6" creationId="{08A214A4-53FF-02EF-6700-5769C9FE0FBB}"/>
          </ac:picMkLst>
        </pc:picChg>
        <pc:picChg chg="mod">
          <ac:chgData name="曲谷洋一 / Magatani，Yoichi" userId="e7448681-faee-40c7-95e2-b401995003ad" providerId="ADAL" clId="{E89D326F-0B3F-4D72-B15A-0AA139C90FED}" dt="2023-03-17T08:58:11.927" v="1370" actId="1036"/>
          <ac:picMkLst>
            <pc:docMk/>
            <pc:sldMk cId="2721344866" sldId="418"/>
            <ac:picMk id="7" creationId="{2E1DE7AF-F98F-79E8-AE80-1A55CC216BC3}"/>
          </ac:picMkLst>
        </pc:picChg>
        <pc:picChg chg="add mod">
          <ac:chgData name="曲谷洋一 / Magatani，Yoichi" userId="e7448681-faee-40c7-95e2-b401995003ad" providerId="ADAL" clId="{E89D326F-0B3F-4D72-B15A-0AA139C90FED}" dt="2023-03-17T08:58:11.927" v="1370" actId="1036"/>
          <ac:picMkLst>
            <pc:docMk/>
            <pc:sldMk cId="2721344866" sldId="418"/>
            <ac:picMk id="8" creationId="{E5FC899E-6FA4-3D2F-CF67-172DE33A7773}"/>
          </ac:picMkLst>
        </pc:picChg>
        <pc:picChg chg="add del mod">
          <ac:chgData name="曲谷洋一 / Magatani，Yoichi" userId="e7448681-faee-40c7-95e2-b401995003ad" providerId="ADAL" clId="{E89D326F-0B3F-4D72-B15A-0AA139C90FED}" dt="2023-03-17T08:51:59.309" v="1191" actId="478"/>
          <ac:picMkLst>
            <pc:docMk/>
            <pc:sldMk cId="2721344866" sldId="418"/>
            <ac:picMk id="9" creationId="{5880052B-6B8A-DA58-DD4D-154BA1B21EC5}"/>
          </ac:picMkLst>
        </pc:picChg>
        <pc:picChg chg="mod">
          <ac:chgData name="曲谷洋一 / Magatani，Yoichi" userId="e7448681-faee-40c7-95e2-b401995003ad" providerId="ADAL" clId="{E89D326F-0B3F-4D72-B15A-0AA139C90FED}" dt="2023-03-17T08:58:11.927" v="1370" actId="1036"/>
          <ac:picMkLst>
            <pc:docMk/>
            <pc:sldMk cId="2721344866" sldId="418"/>
            <ac:picMk id="20" creationId="{E87DFD62-9139-A86D-4BED-CBD01CFC225F}"/>
          </ac:picMkLst>
        </pc:picChg>
        <pc:picChg chg="mod">
          <ac:chgData name="曲谷洋一 / Magatani，Yoichi" userId="e7448681-faee-40c7-95e2-b401995003ad" providerId="ADAL" clId="{E89D326F-0B3F-4D72-B15A-0AA139C90FED}" dt="2023-03-17T08:58:11.927" v="1370" actId="1036"/>
          <ac:picMkLst>
            <pc:docMk/>
            <pc:sldMk cId="2721344866" sldId="418"/>
            <ac:picMk id="24" creationId="{5BA9E2D7-627F-5E07-B015-ED0627987870}"/>
          </ac:picMkLst>
        </pc:picChg>
        <pc:picChg chg="mod">
          <ac:chgData name="曲谷洋一 / Magatani，Yoichi" userId="e7448681-faee-40c7-95e2-b401995003ad" providerId="ADAL" clId="{E89D326F-0B3F-4D72-B15A-0AA139C90FED}" dt="2023-03-17T08:58:11.927" v="1370" actId="1036"/>
          <ac:picMkLst>
            <pc:docMk/>
            <pc:sldMk cId="2721344866" sldId="418"/>
            <ac:picMk id="27" creationId="{0D400711-EF68-4DA8-E78C-92DA21DFA8B9}"/>
          </ac:picMkLst>
        </pc:picChg>
        <pc:picChg chg="mod">
          <ac:chgData name="曲谷洋一 / Magatani，Yoichi" userId="e7448681-faee-40c7-95e2-b401995003ad" providerId="ADAL" clId="{E89D326F-0B3F-4D72-B15A-0AA139C90FED}" dt="2023-03-17T08:58:11.927" v="1370" actId="1036"/>
          <ac:picMkLst>
            <pc:docMk/>
            <pc:sldMk cId="2721344866" sldId="418"/>
            <ac:picMk id="1049" creationId="{2E9E4186-1299-B4BB-E4F1-2BB30BAC2808}"/>
          </ac:picMkLst>
        </pc:picChg>
        <pc:picChg chg="mod">
          <ac:chgData name="曲谷洋一 / Magatani，Yoichi" userId="e7448681-faee-40c7-95e2-b401995003ad" providerId="ADAL" clId="{E89D326F-0B3F-4D72-B15A-0AA139C90FED}" dt="2023-03-17T08:58:11.927" v="1370" actId="1036"/>
          <ac:picMkLst>
            <pc:docMk/>
            <pc:sldMk cId="2721344866" sldId="418"/>
            <ac:picMk id="1051" creationId="{D0F64B82-BD6D-118E-E4E0-94693517EC34}"/>
          </ac:picMkLst>
        </pc:picChg>
        <pc:picChg chg="mod">
          <ac:chgData name="曲谷洋一 / Magatani，Yoichi" userId="e7448681-faee-40c7-95e2-b401995003ad" providerId="ADAL" clId="{E89D326F-0B3F-4D72-B15A-0AA139C90FED}" dt="2023-03-17T08:58:11.927" v="1370" actId="1036"/>
          <ac:picMkLst>
            <pc:docMk/>
            <pc:sldMk cId="2721344866" sldId="418"/>
            <ac:picMk id="1055" creationId="{BC6F9351-014A-84B8-8B37-92FDCFD725A1}"/>
          </ac:picMkLst>
        </pc:picChg>
        <pc:picChg chg="mod">
          <ac:chgData name="曲谷洋一 / Magatani，Yoichi" userId="e7448681-faee-40c7-95e2-b401995003ad" providerId="ADAL" clId="{E89D326F-0B3F-4D72-B15A-0AA139C90FED}" dt="2023-03-17T08:58:11.927" v="1370" actId="1036"/>
          <ac:picMkLst>
            <pc:docMk/>
            <pc:sldMk cId="2721344866" sldId="418"/>
            <ac:picMk id="1056" creationId="{7F73EA2C-16EB-FAE4-0735-D94DBF5118F0}"/>
          </ac:picMkLst>
        </pc:picChg>
        <pc:cxnChg chg="add del mod">
          <ac:chgData name="曲谷洋一 / Magatani，Yoichi" userId="e7448681-faee-40c7-95e2-b401995003ad" providerId="ADAL" clId="{E89D326F-0B3F-4D72-B15A-0AA139C90FED}" dt="2023-03-17T08:50:31.483" v="1171" actId="478"/>
          <ac:cxnSpMkLst>
            <pc:docMk/>
            <pc:sldMk cId="2721344866" sldId="418"/>
            <ac:cxnSpMk id="13" creationId="{8315F202-9791-5E35-A460-DD6722D66069}"/>
          </ac:cxnSpMkLst>
        </pc:cxnChg>
        <pc:cxnChg chg="add mod">
          <ac:chgData name="曲谷洋一 / Magatani，Yoichi" userId="e7448681-faee-40c7-95e2-b401995003ad" providerId="ADAL" clId="{E89D326F-0B3F-4D72-B15A-0AA139C90FED}" dt="2023-03-17T08:58:11.927" v="1370" actId="1036"/>
          <ac:cxnSpMkLst>
            <pc:docMk/>
            <pc:sldMk cId="2721344866" sldId="418"/>
            <ac:cxnSpMk id="14" creationId="{8F887269-7F2C-0C64-A3AE-985E8E0B9CBC}"/>
          </ac:cxnSpMkLst>
        </pc:cxnChg>
        <pc:cxnChg chg="add mod">
          <ac:chgData name="曲谷洋一 / Magatani，Yoichi" userId="e7448681-faee-40c7-95e2-b401995003ad" providerId="ADAL" clId="{E89D326F-0B3F-4D72-B15A-0AA139C90FED}" dt="2023-03-17T08:58:11.927" v="1370" actId="1036"/>
          <ac:cxnSpMkLst>
            <pc:docMk/>
            <pc:sldMk cId="2721344866" sldId="418"/>
            <ac:cxnSpMk id="25" creationId="{0D6C2975-9492-4C81-EC68-21C8DE3BD1FE}"/>
          </ac:cxnSpMkLst>
        </pc:cxnChg>
        <pc:cxnChg chg="add mod">
          <ac:chgData name="曲谷洋一 / Magatani，Yoichi" userId="e7448681-faee-40c7-95e2-b401995003ad" providerId="ADAL" clId="{E89D326F-0B3F-4D72-B15A-0AA139C90FED}" dt="2023-03-17T08:58:11.927" v="1370" actId="1036"/>
          <ac:cxnSpMkLst>
            <pc:docMk/>
            <pc:sldMk cId="2721344866" sldId="418"/>
            <ac:cxnSpMk id="26" creationId="{E02F65C4-9045-7EF3-07ED-86939842B4C8}"/>
          </ac:cxnSpMkLst>
        </pc:cxnChg>
        <pc:cxnChg chg="add mod">
          <ac:chgData name="曲谷洋一 / Magatani，Yoichi" userId="e7448681-faee-40c7-95e2-b401995003ad" providerId="ADAL" clId="{E89D326F-0B3F-4D72-B15A-0AA139C90FED}" dt="2023-03-17T08:58:11.927" v="1370" actId="1036"/>
          <ac:cxnSpMkLst>
            <pc:docMk/>
            <pc:sldMk cId="2721344866" sldId="418"/>
            <ac:cxnSpMk id="29" creationId="{48579DD6-6DE8-DFB0-D266-2F12E0C6A719}"/>
          </ac:cxnSpMkLst>
        </pc:cxnChg>
        <pc:cxnChg chg="mod">
          <ac:chgData name="曲谷洋一 / Magatani，Yoichi" userId="e7448681-faee-40c7-95e2-b401995003ad" providerId="ADAL" clId="{E89D326F-0B3F-4D72-B15A-0AA139C90FED}" dt="2023-03-17T08:58:11.927" v="1370" actId="1036"/>
          <ac:cxnSpMkLst>
            <pc:docMk/>
            <pc:sldMk cId="2721344866" sldId="418"/>
            <ac:cxnSpMk id="1060" creationId="{65327022-3141-3F6F-D72C-E892684D85CB}"/>
          </ac:cxnSpMkLst>
        </pc:cxnChg>
        <pc:cxnChg chg="mod">
          <ac:chgData name="曲谷洋一 / Magatani，Yoichi" userId="e7448681-faee-40c7-95e2-b401995003ad" providerId="ADAL" clId="{E89D326F-0B3F-4D72-B15A-0AA139C90FED}" dt="2023-03-17T08:58:11.927" v="1370" actId="1036"/>
          <ac:cxnSpMkLst>
            <pc:docMk/>
            <pc:sldMk cId="2721344866" sldId="418"/>
            <ac:cxnSpMk id="1062" creationId="{09142901-46D4-50AF-33AF-714A62EA20B8}"/>
          </ac:cxnSpMkLst>
        </pc:cxnChg>
        <pc:cxnChg chg="mod">
          <ac:chgData name="曲谷洋一 / Magatani，Yoichi" userId="e7448681-faee-40c7-95e2-b401995003ad" providerId="ADAL" clId="{E89D326F-0B3F-4D72-B15A-0AA139C90FED}" dt="2023-03-17T08:58:11.927" v="1370" actId="1036"/>
          <ac:cxnSpMkLst>
            <pc:docMk/>
            <pc:sldMk cId="2721344866" sldId="418"/>
            <ac:cxnSpMk id="1064" creationId="{76CA2706-565F-DE90-A297-3F6F2A1A1B22}"/>
          </ac:cxnSpMkLst>
        </pc:cxnChg>
        <pc:cxnChg chg="mod">
          <ac:chgData name="曲谷洋一 / Magatani，Yoichi" userId="e7448681-faee-40c7-95e2-b401995003ad" providerId="ADAL" clId="{E89D326F-0B3F-4D72-B15A-0AA139C90FED}" dt="2023-03-17T08:58:11.927" v="1370" actId="1036"/>
          <ac:cxnSpMkLst>
            <pc:docMk/>
            <pc:sldMk cId="2721344866" sldId="418"/>
            <ac:cxnSpMk id="1068" creationId="{0B5760B8-9D18-1A85-F0BC-3F6D8CC54352}"/>
          </ac:cxnSpMkLst>
        </pc:cxnChg>
        <pc:cxnChg chg="mod">
          <ac:chgData name="曲谷洋一 / Magatani，Yoichi" userId="e7448681-faee-40c7-95e2-b401995003ad" providerId="ADAL" clId="{E89D326F-0B3F-4D72-B15A-0AA139C90FED}" dt="2023-03-17T08:50:02.949" v="1150" actId="1076"/>
          <ac:cxnSpMkLst>
            <pc:docMk/>
            <pc:sldMk cId="2721344866" sldId="418"/>
            <ac:cxnSpMk id="1077" creationId="{327AF634-FE8A-9074-42D0-8D325E2E88AD}"/>
          </ac:cxnSpMkLst>
        </pc:cxnChg>
        <pc:cxnChg chg="mod">
          <ac:chgData name="曲谷洋一 / Magatani，Yoichi" userId="e7448681-faee-40c7-95e2-b401995003ad" providerId="ADAL" clId="{E89D326F-0B3F-4D72-B15A-0AA139C90FED}" dt="2023-03-17T08:50:02.949" v="1150" actId="1076"/>
          <ac:cxnSpMkLst>
            <pc:docMk/>
            <pc:sldMk cId="2721344866" sldId="418"/>
            <ac:cxnSpMk id="1081" creationId="{6F9CE5E5-BCE9-A3AB-6294-18B495E545FA}"/>
          </ac:cxnSpMkLst>
        </pc:cxnChg>
      </pc:sldChg>
      <pc:sldChg chg="addSp delSp modSp add mod ord">
        <pc:chgData name="曲谷洋一 / Magatani，Yoichi" userId="e7448681-faee-40c7-95e2-b401995003ad" providerId="ADAL" clId="{E89D326F-0B3F-4D72-B15A-0AA139C90FED}" dt="2023-03-17T10:36:15.050" v="2879" actId="20577"/>
        <pc:sldMkLst>
          <pc:docMk/>
          <pc:sldMk cId="4186814278" sldId="419"/>
        </pc:sldMkLst>
        <pc:spChg chg="del">
          <ac:chgData name="曲谷洋一 / Magatani，Yoichi" userId="e7448681-faee-40c7-95e2-b401995003ad" providerId="ADAL" clId="{E89D326F-0B3F-4D72-B15A-0AA139C90FED}" dt="2023-03-17T10:27:47.991" v="2095" actId="478"/>
          <ac:spMkLst>
            <pc:docMk/>
            <pc:sldMk cId="4186814278" sldId="419"/>
            <ac:spMk id="3" creationId="{489009F2-CC12-763B-1250-F7FFF9C5E849}"/>
          </ac:spMkLst>
        </pc:spChg>
        <pc:spChg chg="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14" creationId="{17680975-2597-C482-140B-9779D528B98D}"/>
          </ac:spMkLst>
        </pc:spChg>
        <pc:spChg chg="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15" creationId="{3CD0D7E5-2D2D-26B9-2E4E-BE4C097F6E97}"/>
          </ac:spMkLst>
        </pc:spChg>
        <pc:spChg chg="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16" creationId="{432D7E71-F50B-4A40-9050-911AEE7C4857}"/>
          </ac:spMkLst>
        </pc:spChg>
        <pc:spChg chg="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19" creationId="{C7B1B5A1-134C-EF8A-03F8-4A6D2AE00F44}"/>
          </ac:spMkLst>
        </pc:spChg>
        <pc:spChg chg="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20" creationId="{6F60C3EA-ED2A-BC4B-6DFC-D6CF3F6ED193}"/>
          </ac:spMkLst>
        </pc:spChg>
        <pc:spChg chg="add 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21" creationId="{86403EAB-AF29-AFD9-3486-A6C828C9A38D}"/>
          </ac:spMkLst>
        </pc:spChg>
        <pc:spChg chg="add 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22" creationId="{B5C271D1-463A-3F00-70A3-2F7697FBE564}"/>
          </ac:spMkLst>
        </pc:spChg>
        <pc:spChg chg="add 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23" creationId="{C6CABD52-A337-7DA9-3E18-69E50875C01D}"/>
          </ac:spMkLst>
        </pc:spChg>
        <pc:spChg chg="add mod">
          <ac:chgData name="曲谷洋一 / Magatani，Yoichi" userId="e7448681-faee-40c7-95e2-b401995003ad" providerId="ADAL" clId="{E89D326F-0B3F-4D72-B15A-0AA139C90FED}" dt="2023-03-17T09:50:01.397" v="1693" actId="1038"/>
          <ac:spMkLst>
            <pc:docMk/>
            <pc:sldMk cId="4186814278" sldId="419"/>
            <ac:spMk id="25" creationId="{79C78841-097A-A7A5-290B-720F0DA78711}"/>
          </ac:spMkLst>
        </pc:spChg>
        <pc:spChg chg="add 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26" creationId="{A9DC3F6B-5789-95E5-9936-65EB6AF99798}"/>
          </ac:spMkLst>
        </pc:spChg>
        <pc:spChg chg="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31" creationId="{7201C186-CB82-8090-D04A-24C869A4F766}"/>
          </ac:spMkLst>
        </pc:spChg>
        <pc:spChg chg="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32" creationId="{CDCAD191-124A-733A-DFB3-7788505CB948}"/>
          </ac:spMkLst>
        </pc:spChg>
        <pc:spChg chg="add del mod">
          <ac:chgData name="曲谷洋一 / Magatani，Yoichi" userId="e7448681-faee-40c7-95e2-b401995003ad" providerId="ADAL" clId="{E89D326F-0B3F-4D72-B15A-0AA139C90FED}" dt="2023-03-17T10:07:37.269" v="2043" actId="478"/>
          <ac:spMkLst>
            <pc:docMk/>
            <pc:sldMk cId="4186814278" sldId="419"/>
            <ac:spMk id="34" creationId="{56E47721-9C69-D465-E4C1-43BF85D69611}"/>
          </ac:spMkLst>
        </pc:spChg>
        <pc:spChg chg="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50" creationId="{EAFB8816-E28A-CC92-8930-1A62D4ECDEC5}"/>
          </ac:spMkLst>
        </pc:spChg>
        <pc:spChg chg="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51" creationId="{96BF1C49-AC19-5E08-7D5F-F51D4AF62E43}"/>
          </ac:spMkLst>
        </pc:spChg>
        <pc:spChg chg="add 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61" creationId="{126234D1-C2F7-2160-77C2-9F8EEBDAF51A}"/>
          </ac:spMkLst>
        </pc:spChg>
        <pc:spChg chg="add 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63" creationId="{FB7FFE52-C087-F976-DC27-2A2736DCA1EC}"/>
          </ac:spMkLst>
        </pc:spChg>
        <pc:spChg chg="del">
          <ac:chgData name="曲谷洋一 / Magatani，Yoichi" userId="e7448681-faee-40c7-95e2-b401995003ad" providerId="ADAL" clId="{E89D326F-0B3F-4D72-B15A-0AA139C90FED}" dt="2023-03-17T09:33:26.036" v="1458" actId="478"/>
          <ac:spMkLst>
            <pc:docMk/>
            <pc:sldMk cId="4186814278" sldId="419"/>
            <ac:spMk id="72" creationId="{E624C77C-1A53-4901-C704-4566F270B45C}"/>
          </ac:spMkLst>
        </pc:spChg>
        <pc:spChg chg="del">
          <ac:chgData name="曲谷洋一 / Magatani，Yoichi" userId="e7448681-faee-40c7-95e2-b401995003ad" providerId="ADAL" clId="{E89D326F-0B3F-4D72-B15A-0AA139C90FED}" dt="2023-03-17T09:33:32.278" v="1459" actId="478"/>
          <ac:spMkLst>
            <pc:docMk/>
            <pc:sldMk cId="4186814278" sldId="419"/>
            <ac:spMk id="73" creationId="{EF9331E6-6487-8BAF-EA39-23E374C69E69}"/>
          </ac:spMkLst>
        </pc:spChg>
        <pc:spChg chg="del">
          <ac:chgData name="曲谷洋一 / Magatani，Yoichi" userId="e7448681-faee-40c7-95e2-b401995003ad" providerId="ADAL" clId="{E89D326F-0B3F-4D72-B15A-0AA139C90FED}" dt="2023-03-17T09:33:21.573" v="1457" actId="478"/>
          <ac:spMkLst>
            <pc:docMk/>
            <pc:sldMk cId="4186814278" sldId="419"/>
            <ac:spMk id="74" creationId="{A95505A0-0C3E-9E62-6911-F6E069710B70}"/>
          </ac:spMkLst>
        </pc:spChg>
        <pc:spChg chg="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75" creationId="{7FF2F3FE-1B01-00DC-507F-FC87C5536534}"/>
          </ac:spMkLst>
        </pc:spChg>
        <pc:spChg chg="add 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91" creationId="{D51B693B-A6ED-0AE5-C31B-98585F444A7C}"/>
          </ac:spMkLst>
        </pc:spChg>
        <pc:spChg chg="add mod">
          <ac:chgData name="曲谷洋一 / Magatani，Yoichi" userId="e7448681-faee-40c7-95e2-b401995003ad" providerId="ADAL" clId="{E89D326F-0B3F-4D72-B15A-0AA139C90FED}" dt="2023-03-17T10:07:33.262" v="2042" actId="1076"/>
          <ac:spMkLst>
            <pc:docMk/>
            <pc:sldMk cId="4186814278" sldId="419"/>
            <ac:spMk id="92" creationId="{60FE9E07-4F3C-3F16-38A7-3B430EBF6385}"/>
          </ac:spMkLst>
        </pc:spChg>
        <pc:grpChg chg="add mod">
          <ac:chgData name="曲谷洋一 / Magatani，Yoichi" userId="e7448681-faee-40c7-95e2-b401995003ad" providerId="ADAL" clId="{E89D326F-0B3F-4D72-B15A-0AA139C90FED}" dt="2023-03-17T10:07:33.262" v="2042" actId="1076"/>
          <ac:grpSpMkLst>
            <pc:docMk/>
            <pc:sldMk cId="4186814278" sldId="419"/>
            <ac:grpSpMk id="9" creationId="{1A1294C0-9C60-A1B1-3F3B-1D08347EEABB}"/>
          </ac:grpSpMkLst>
        </pc:grpChg>
        <pc:grpChg chg="add mod">
          <ac:chgData name="曲谷洋一 / Magatani，Yoichi" userId="e7448681-faee-40c7-95e2-b401995003ad" providerId="ADAL" clId="{E89D326F-0B3F-4D72-B15A-0AA139C90FED}" dt="2023-03-17T10:07:33.262" v="2042" actId="1076"/>
          <ac:grpSpMkLst>
            <pc:docMk/>
            <pc:sldMk cId="4186814278" sldId="419"/>
            <ac:grpSpMk id="30" creationId="{2FF2E8A2-155A-DA09-FAFF-8723BFB58831}"/>
          </ac:grpSpMkLst>
        </pc:grpChg>
        <pc:grpChg chg="del">
          <ac:chgData name="曲谷洋一 / Magatani，Yoichi" userId="e7448681-faee-40c7-95e2-b401995003ad" providerId="ADAL" clId="{E89D326F-0B3F-4D72-B15A-0AA139C90FED}" dt="2023-03-17T09:33:21.573" v="1457" actId="478"/>
          <ac:grpSpMkLst>
            <pc:docMk/>
            <pc:sldMk cId="4186814278" sldId="419"/>
            <ac:grpSpMk id="47" creationId="{0FA4122D-A21D-8F93-23E0-591522205E2E}"/>
          </ac:grpSpMkLst>
        </pc:grpChg>
        <pc:grpChg chg="add mod">
          <ac:chgData name="曲谷洋一 / Magatani，Yoichi" userId="e7448681-faee-40c7-95e2-b401995003ad" providerId="ADAL" clId="{E89D326F-0B3F-4D72-B15A-0AA139C90FED}" dt="2023-03-17T10:07:33.262" v="2042" actId="1076"/>
          <ac:grpSpMkLst>
            <pc:docMk/>
            <pc:sldMk cId="4186814278" sldId="419"/>
            <ac:grpSpMk id="49" creationId="{0A991C1F-452B-2055-9DE1-D52DFD611B8B}"/>
          </ac:grpSpMkLst>
        </pc:grpChg>
        <pc:grpChg chg="add mod">
          <ac:chgData name="曲谷洋一 / Magatani，Yoichi" userId="e7448681-faee-40c7-95e2-b401995003ad" providerId="ADAL" clId="{E89D326F-0B3F-4D72-B15A-0AA139C90FED}" dt="2023-03-17T10:07:33.262" v="2042" actId="1076"/>
          <ac:grpSpMkLst>
            <pc:docMk/>
            <pc:sldMk cId="4186814278" sldId="419"/>
            <ac:grpSpMk id="90" creationId="{15C1602A-1079-1938-FE18-8A82F3A765D5}"/>
          </ac:grpSpMkLst>
        </pc:grpChg>
        <pc:graphicFrameChg chg="add mod modGraphic">
          <ac:chgData name="曲谷洋一 / Magatani，Yoichi" userId="e7448681-faee-40c7-95e2-b401995003ad" providerId="ADAL" clId="{E89D326F-0B3F-4D72-B15A-0AA139C90FED}" dt="2023-03-17T10:36:15.050" v="2879" actId="20577"/>
          <ac:graphicFrameMkLst>
            <pc:docMk/>
            <pc:sldMk cId="4186814278" sldId="419"/>
            <ac:graphicFrameMk id="93" creationId="{4740FCE9-3178-8276-EA37-461EB9F7F78D}"/>
          </ac:graphicFrameMkLst>
        </pc:graphicFrameChg>
        <pc:picChg chg="add 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2" creationId="{8F05CA79-43AD-90B1-35DB-B0BA687F7E78}"/>
          </ac:picMkLst>
        </pc:picChg>
        <pc:picChg chg="add 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7" creationId="{75DEBD53-A28C-65BA-3BCC-6055CA3F94F9}"/>
          </ac:picMkLst>
        </pc:picChg>
        <pc:picChg chg="del">
          <ac:chgData name="曲谷洋一 / Magatani，Yoichi" userId="e7448681-faee-40c7-95e2-b401995003ad" providerId="ADAL" clId="{E89D326F-0B3F-4D72-B15A-0AA139C90FED}" dt="2023-03-17T09:33:21.573" v="1457" actId="478"/>
          <ac:picMkLst>
            <pc:docMk/>
            <pc:sldMk cId="4186814278" sldId="419"/>
            <ac:picMk id="8" creationId="{F7CF25C7-36C9-2209-2505-AE6D4DF9EA09}"/>
          </ac:picMkLst>
        </pc:picChg>
        <pc:picChg chg="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10" creationId="{9D0C2489-AC42-6079-AF59-5A8EEF4F8A44}"/>
          </ac:picMkLst>
        </pc:picChg>
        <pc:picChg chg="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11" creationId="{3C1F1D7D-32FE-487D-6CB1-DDB5E9BF20FD}"/>
          </ac:picMkLst>
        </pc:picChg>
        <pc:picChg chg="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12" creationId="{C873B15B-0B6B-89C0-E3A0-DFAA490DC402}"/>
          </ac:picMkLst>
        </pc:picChg>
        <pc:picChg chg="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13" creationId="{234FAF48-C9FB-696F-23EE-B13E6E3BB4A8}"/>
          </ac:picMkLst>
        </pc:picChg>
        <pc:picChg chg="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17" creationId="{194E7301-71E0-1E4B-954E-71219CF7953B}"/>
          </ac:picMkLst>
        </pc:picChg>
        <pc:picChg chg="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18" creationId="{7309FE38-4090-30C5-731E-0859DD7EC9FF}"/>
          </ac:picMkLst>
        </pc:picChg>
        <pc:picChg chg="add 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24" creationId="{5219059F-A268-0CF2-A053-1D2ADF46399C}"/>
          </ac:picMkLst>
        </pc:picChg>
        <pc:picChg chg="add 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48" creationId="{B631E4C1-AB5F-D9ED-054F-A440578F0BA3}"/>
          </ac:picMkLst>
        </pc:picChg>
        <pc:picChg chg="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54" creationId="{C7DED597-3E2C-1AB2-BA87-9183032B2BD9}"/>
          </ac:picMkLst>
        </pc:picChg>
        <pc:picChg chg="del">
          <ac:chgData name="曲谷洋一 / Magatani，Yoichi" userId="e7448681-faee-40c7-95e2-b401995003ad" providerId="ADAL" clId="{E89D326F-0B3F-4D72-B15A-0AA139C90FED}" dt="2023-03-17T09:33:26.036" v="1458" actId="478"/>
          <ac:picMkLst>
            <pc:docMk/>
            <pc:sldMk cId="4186814278" sldId="419"/>
            <ac:picMk id="56" creationId="{70A63412-DB11-92E9-6F5D-BB893B715BF7}"/>
          </ac:picMkLst>
        </pc:picChg>
        <pc:picChg chg="del">
          <ac:chgData name="曲谷洋一 / Magatani，Yoichi" userId="e7448681-faee-40c7-95e2-b401995003ad" providerId="ADAL" clId="{E89D326F-0B3F-4D72-B15A-0AA139C90FED}" dt="2023-03-17T09:33:32.278" v="1459" actId="478"/>
          <ac:picMkLst>
            <pc:docMk/>
            <pc:sldMk cId="4186814278" sldId="419"/>
            <ac:picMk id="58" creationId="{DDE476B9-526A-FF87-194C-E1756D8FC26C}"/>
          </ac:picMkLst>
        </pc:picChg>
        <pc:picChg chg="del">
          <ac:chgData name="曲谷洋一 / Magatani，Yoichi" userId="e7448681-faee-40c7-95e2-b401995003ad" providerId="ADAL" clId="{E89D326F-0B3F-4D72-B15A-0AA139C90FED}" dt="2023-03-17T09:33:32.278" v="1459" actId="478"/>
          <ac:picMkLst>
            <pc:docMk/>
            <pc:sldMk cId="4186814278" sldId="419"/>
            <ac:picMk id="59" creationId="{41721D49-5FB2-C046-1A63-A3B501B30F63}"/>
          </ac:picMkLst>
        </pc:picChg>
        <pc:picChg chg="del">
          <ac:chgData name="曲谷洋一 / Magatani，Yoichi" userId="e7448681-faee-40c7-95e2-b401995003ad" providerId="ADAL" clId="{E89D326F-0B3F-4D72-B15A-0AA139C90FED}" dt="2023-03-17T09:33:32.278" v="1459" actId="478"/>
          <ac:picMkLst>
            <pc:docMk/>
            <pc:sldMk cId="4186814278" sldId="419"/>
            <ac:picMk id="60" creationId="{BBB52B6A-520E-420A-0A5A-F7D137F78E96}"/>
          </ac:picMkLst>
        </pc:picChg>
        <pc:picChg chg="add 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65" creationId="{2E6C6E96-6969-D2F1-7D53-97E0D560B9D5}"/>
          </ac:picMkLst>
        </pc:picChg>
        <pc:picChg chg="add 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69" creationId="{B94CEB8B-1E89-8684-F269-5583E8767736}"/>
          </ac:picMkLst>
        </pc:picChg>
        <pc:picChg chg="del mod">
          <ac:chgData name="曲谷洋一 / Magatani，Yoichi" userId="e7448681-faee-40c7-95e2-b401995003ad" providerId="ADAL" clId="{E89D326F-0B3F-4D72-B15A-0AA139C90FED}" dt="2023-03-17T09:33:21.573" v="1457" actId="478"/>
          <ac:picMkLst>
            <pc:docMk/>
            <pc:sldMk cId="4186814278" sldId="419"/>
            <ac:picMk id="88" creationId="{F4B5C86F-A726-EF7B-108C-AEE912E29F58}"/>
          </ac:picMkLst>
        </pc:picChg>
        <pc:picChg chg="add mod">
          <ac:chgData name="曲谷洋一 / Magatani，Yoichi" userId="e7448681-faee-40c7-95e2-b401995003ad" providerId="ADAL" clId="{E89D326F-0B3F-4D72-B15A-0AA139C90FED}" dt="2023-03-17T10:07:33.262" v="2042" actId="1076"/>
          <ac:picMkLst>
            <pc:docMk/>
            <pc:sldMk cId="4186814278" sldId="419"/>
            <ac:picMk id="89" creationId="{A9C407C8-D77D-D100-E76B-EE05FAD2EF25}"/>
          </ac:picMkLst>
        </pc:picChg>
        <pc:cxnChg chg="add mod">
          <ac:chgData name="曲谷洋一 / Magatani，Yoichi" userId="e7448681-faee-40c7-95e2-b401995003ad" providerId="ADAL" clId="{E89D326F-0B3F-4D72-B15A-0AA139C90FED}" dt="2023-03-17T10:07:33.262" v="2042" actId="1076"/>
          <ac:cxnSpMkLst>
            <pc:docMk/>
            <pc:sldMk cId="4186814278" sldId="419"/>
            <ac:cxnSpMk id="27" creationId="{243516C3-E0EE-A428-23DD-F1914CCF6941}"/>
          </ac:cxnSpMkLst>
        </pc:cxnChg>
        <pc:cxnChg chg="add mod">
          <ac:chgData name="曲谷洋一 / Magatani，Yoichi" userId="e7448681-faee-40c7-95e2-b401995003ad" providerId="ADAL" clId="{E89D326F-0B3F-4D72-B15A-0AA139C90FED}" dt="2023-03-17T10:07:33.262" v="2042" actId="1076"/>
          <ac:cxnSpMkLst>
            <pc:docMk/>
            <pc:sldMk cId="4186814278" sldId="419"/>
            <ac:cxnSpMk id="28" creationId="{9E56058D-B22E-C949-1544-77650FD84011}"/>
          </ac:cxnSpMkLst>
        </pc:cxnChg>
        <pc:cxnChg chg="add mod">
          <ac:chgData name="曲谷洋一 / Magatani，Yoichi" userId="e7448681-faee-40c7-95e2-b401995003ad" providerId="ADAL" clId="{E89D326F-0B3F-4D72-B15A-0AA139C90FED}" dt="2023-03-17T10:07:33.262" v="2042" actId="1076"/>
          <ac:cxnSpMkLst>
            <pc:docMk/>
            <pc:sldMk cId="4186814278" sldId="419"/>
            <ac:cxnSpMk id="29" creationId="{6D5FF999-3E70-F641-9F9F-14FEEEC629BA}"/>
          </ac:cxnSpMkLst>
        </pc:cxnChg>
        <pc:cxnChg chg="add mod">
          <ac:chgData name="曲谷洋一 / Magatani，Yoichi" userId="e7448681-faee-40c7-95e2-b401995003ad" providerId="ADAL" clId="{E89D326F-0B3F-4D72-B15A-0AA139C90FED}" dt="2023-03-17T10:07:33.262" v="2042" actId="1076"/>
          <ac:cxnSpMkLst>
            <pc:docMk/>
            <pc:sldMk cId="4186814278" sldId="419"/>
            <ac:cxnSpMk id="33" creationId="{7D807BD6-EFB7-94B1-EAFD-FFB858589122}"/>
          </ac:cxnSpMkLst>
        </pc:cxnChg>
        <pc:cxnChg chg="add mod">
          <ac:chgData name="曲谷洋一 / Magatani，Yoichi" userId="e7448681-faee-40c7-95e2-b401995003ad" providerId="ADAL" clId="{E89D326F-0B3F-4D72-B15A-0AA139C90FED}" dt="2023-03-17T10:07:33.262" v="2042" actId="1076"/>
          <ac:cxnSpMkLst>
            <pc:docMk/>
            <pc:sldMk cId="4186814278" sldId="419"/>
            <ac:cxnSpMk id="52" creationId="{159827CC-6FF2-B323-AFE0-54EB0F449E38}"/>
          </ac:cxnSpMkLst>
        </pc:cxnChg>
        <pc:cxnChg chg="add mod">
          <ac:chgData name="曲谷洋一 / Magatani，Yoichi" userId="e7448681-faee-40c7-95e2-b401995003ad" providerId="ADAL" clId="{E89D326F-0B3F-4D72-B15A-0AA139C90FED}" dt="2023-03-17T10:07:33.262" v="2042" actId="1076"/>
          <ac:cxnSpMkLst>
            <pc:docMk/>
            <pc:sldMk cId="4186814278" sldId="419"/>
            <ac:cxnSpMk id="53" creationId="{BE00B793-B506-2EF9-2768-6EC961B9B230}"/>
          </ac:cxnSpMkLst>
        </pc:cxnChg>
        <pc:cxnChg chg="add mod">
          <ac:chgData name="曲谷洋一 / Magatani，Yoichi" userId="e7448681-faee-40c7-95e2-b401995003ad" providerId="ADAL" clId="{E89D326F-0B3F-4D72-B15A-0AA139C90FED}" dt="2023-03-17T10:07:33.262" v="2042" actId="1076"/>
          <ac:cxnSpMkLst>
            <pc:docMk/>
            <pc:sldMk cId="4186814278" sldId="419"/>
            <ac:cxnSpMk id="55" creationId="{4B07BE1E-FCDE-C107-21D2-4B8C0C6394CA}"/>
          </ac:cxnSpMkLst>
        </pc:cxnChg>
        <pc:cxnChg chg="add mod">
          <ac:chgData name="曲谷洋一 / Magatani，Yoichi" userId="e7448681-faee-40c7-95e2-b401995003ad" providerId="ADAL" clId="{E89D326F-0B3F-4D72-B15A-0AA139C90FED}" dt="2023-03-17T10:07:33.262" v="2042" actId="1076"/>
          <ac:cxnSpMkLst>
            <pc:docMk/>
            <pc:sldMk cId="4186814278" sldId="419"/>
            <ac:cxnSpMk id="57" creationId="{ADE07A5E-D2C7-41E5-F59D-A6F2590EEC4A}"/>
          </ac:cxnSpMkLst>
        </pc:cxnChg>
        <pc:cxnChg chg="del">
          <ac:chgData name="曲谷洋一 / Magatani，Yoichi" userId="e7448681-faee-40c7-95e2-b401995003ad" providerId="ADAL" clId="{E89D326F-0B3F-4D72-B15A-0AA139C90FED}" dt="2023-03-17T09:33:21.573" v="1457" actId="478"/>
          <ac:cxnSpMkLst>
            <pc:docMk/>
            <pc:sldMk cId="4186814278" sldId="419"/>
            <ac:cxnSpMk id="62" creationId="{9ABF0A51-1266-DB68-E632-9F3AC2817902}"/>
          </ac:cxnSpMkLst>
        </pc:cxnChg>
        <pc:cxnChg chg="del">
          <ac:chgData name="曲谷洋一 / Magatani，Yoichi" userId="e7448681-faee-40c7-95e2-b401995003ad" providerId="ADAL" clId="{E89D326F-0B3F-4D72-B15A-0AA139C90FED}" dt="2023-03-17T09:33:26.036" v="1458" actId="478"/>
          <ac:cxnSpMkLst>
            <pc:docMk/>
            <pc:sldMk cId="4186814278" sldId="419"/>
            <ac:cxnSpMk id="66" creationId="{28C48F84-25D3-A261-FE79-8CA7EAAA7F69}"/>
          </ac:cxnSpMkLst>
        </pc:cxnChg>
        <pc:cxnChg chg="del">
          <ac:chgData name="曲谷洋一 / Magatani，Yoichi" userId="e7448681-faee-40c7-95e2-b401995003ad" providerId="ADAL" clId="{E89D326F-0B3F-4D72-B15A-0AA139C90FED}" dt="2023-03-17T09:33:32.278" v="1459" actId="478"/>
          <ac:cxnSpMkLst>
            <pc:docMk/>
            <pc:sldMk cId="4186814278" sldId="419"/>
            <ac:cxnSpMk id="67" creationId="{5162B2FC-46F2-9E7B-2EC2-E163E1334C23}"/>
          </ac:cxnSpMkLst>
        </pc:cxnChg>
        <pc:cxnChg chg="del">
          <ac:chgData name="曲谷洋一 / Magatani，Yoichi" userId="e7448681-faee-40c7-95e2-b401995003ad" providerId="ADAL" clId="{E89D326F-0B3F-4D72-B15A-0AA139C90FED}" dt="2023-03-17T09:33:21.573" v="1457" actId="478"/>
          <ac:cxnSpMkLst>
            <pc:docMk/>
            <pc:sldMk cId="4186814278" sldId="419"/>
            <ac:cxnSpMk id="68" creationId="{84642612-97BA-4BD6-BB27-43A30836FB5A}"/>
          </ac:cxnSpMkLst>
        </pc:cxnChg>
        <pc:cxnChg chg="del">
          <ac:chgData name="曲谷洋一 / Magatani，Yoichi" userId="e7448681-faee-40c7-95e2-b401995003ad" providerId="ADAL" clId="{E89D326F-0B3F-4D72-B15A-0AA139C90FED}" dt="2023-03-17T09:33:21.573" v="1457" actId="478"/>
          <ac:cxnSpMkLst>
            <pc:docMk/>
            <pc:sldMk cId="4186814278" sldId="419"/>
            <ac:cxnSpMk id="70" creationId="{DE9D2089-AEAB-CB2A-EC56-3ACE0A027A3F}"/>
          </ac:cxnSpMkLst>
        </pc:cxnChg>
        <pc:cxnChg chg="del">
          <ac:chgData name="曲谷洋一 / Magatani，Yoichi" userId="e7448681-faee-40c7-95e2-b401995003ad" providerId="ADAL" clId="{E89D326F-0B3F-4D72-B15A-0AA139C90FED}" dt="2023-03-17T09:33:21.573" v="1457" actId="478"/>
          <ac:cxnSpMkLst>
            <pc:docMk/>
            <pc:sldMk cId="4186814278" sldId="419"/>
            <ac:cxnSpMk id="71" creationId="{FAB2DAE0-2FD4-94A1-8D87-B874B70A4084}"/>
          </ac:cxnSpMkLst>
        </pc:cxnChg>
      </pc:sldChg>
      <pc:sldChg chg="addSp delSp modSp add mod">
        <pc:chgData name="曲谷洋一 / Magatani，Yoichi" userId="e7448681-faee-40c7-95e2-b401995003ad" providerId="ADAL" clId="{E89D326F-0B3F-4D72-B15A-0AA139C90FED}" dt="2023-03-18T00:27:37.974" v="4399" actId="1036"/>
        <pc:sldMkLst>
          <pc:docMk/>
          <pc:sldMk cId="4097671792" sldId="420"/>
        </pc:sldMkLst>
        <pc:graphicFrameChg chg="add mod modGraphic">
          <ac:chgData name="曲谷洋一 / Magatani，Yoichi" userId="e7448681-faee-40c7-95e2-b401995003ad" providerId="ADAL" clId="{E89D326F-0B3F-4D72-B15A-0AA139C90FED}" dt="2023-03-18T00:27:37.974" v="4399" actId="1036"/>
          <ac:graphicFrameMkLst>
            <pc:docMk/>
            <pc:sldMk cId="4097671792" sldId="420"/>
            <ac:graphicFrameMk id="3" creationId="{F1A4C05A-54B1-614D-432D-C4AEDFBD8EB5}"/>
          </ac:graphicFrameMkLst>
        </pc:graphicFrameChg>
        <pc:picChg chg="del">
          <ac:chgData name="曲谷洋一 / Magatani，Yoichi" userId="e7448681-faee-40c7-95e2-b401995003ad" providerId="ADAL" clId="{E89D326F-0B3F-4D72-B15A-0AA139C90FED}" dt="2023-03-18T00:20:18.145" v="4309" actId="478"/>
          <ac:picMkLst>
            <pc:docMk/>
            <pc:sldMk cId="4097671792" sldId="420"/>
            <ac:picMk id="11" creationId="{015E5946-2FAF-F742-31E2-3F03451F866B}"/>
          </ac:picMkLst>
        </pc:picChg>
        <pc:picChg chg="del">
          <ac:chgData name="曲谷洋一 / Magatani，Yoichi" userId="e7448681-faee-40c7-95e2-b401995003ad" providerId="ADAL" clId="{E89D326F-0B3F-4D72-B15A-0AA139C90FED}" dt="2023-03-18T00:20:18.145" v="4309" actId="478"/>
          <ac:picMkLst>
            <pc:docMk/>
            <pc:sldMk cId="4097671792" sldId="420"/>
            <ac:picMk id="12" creationId="{8F75F8E1-04E0-1A39-4F70-F02696B29563}"/>
          </ac:picMkLst>
        </pc:picChg>
      </pc:sldChg>
    </pc:docChg>
  </pc:docChgLst>
  <pc:docChgLst>
    <pc:chgData name="織田稔之 / ODA，TOSHIYUKI" userId="0f1d39dd-e57d-4875-90d1-29b3cb84665b" providerId="ADAL" clId="{A292A36B-F0F0-453F-94E7-B5BE54A00774}"/>
    <pc:docChg chg="modSld">
      <pc:chgData name="織田稔之 / ODA，TOSHIYUKI" userId="0f1d39dd-e57d-4875-90d1-29b3cb84665b" providerId="ADAL" clId="{A292A36B-F0F0-453F-94E7-B5BE54A00774}" dt="2023-03-20T00:46:04.402" v="379" actId="20577"/>
      <pc:docMkLst>
        <pc:docMk/>
      </pc:docMkLst>
      <pc:sldChg chg="modSp mod">
        <pc:chgData name="織田稔之 / ODA，TOSHIYUKI" userId="0f1d39dd-e57d-4875-90d1-29b3cb84665b" providerId="ADAL" clId="{A292A36B-F0F0-453F-94E7-B5BE54A00774}" dt="2023-03-20T00:39:00.691" v="30" actId="20577"/>
        <pc:sldMkLst>
          <pc:docMk/>
          <pc:sldMk cId="178538306" sldId="416"/>
        </pc:sldMkLst>
        <pc:spChg chg="mod">
          <ac:chgData name="織田稔之 / ODA，TOSHIYUKI" userId="0f1d39dd-e57d-4875-90d1-29b3cb84665b" providerId="ADAL" clId="{A292A36B-F0F0-453F-94E7-B5BE54A00774}" dt="2023-03-20T00:39:00.691" v="30" actId="20577"/>
          <ac:spMkLst>
            <pc:docMk/>
            <pc:sldMk cId="178538306" sldId="416"/>
            <ac:spMk id="6" creationId="{066219D0-384B-0BAC-6EFA-FA15810257BA}"/>
          </ac:spMkLst>
        </pc:spChg>
      </pc:sldChg>
      <pc:sldChg chg="modSp mod">
        <pc:chgData name="織田稔之 / ODA，TOSHIYUKI" userId="0f1d39dd-e57d-4875-90d1-29b3cb84665b" providerId="ADAL" clId="{A292A36B-F0F0-453F-94E7-B5BE54A00774}" dt="2023-03-20T00:46:04.402" v="379" actId="20577"/>
        <pc:sldMkLst>
          <pc:docMk/>
          <pc:sldMk cId="2721344866" sldId="418"/>
        </pc:sldMkLst>
        <pc:spChg chg="mod">
          <ac:chgData name="織田稔之 / ODA，TOSHIYUKI" userId="0f1d39dd-e57d-4875-90d1-29b3cb84665b" providerId="ADAL" clId="{A292A36B-F0F0-453F-94E7-B5BE54A00774}" dt="2023-03-20T00:46:04.402" v="379" actId="20577"/>
          <ac:spMkLst>
            <pc:docMk/>
            <pc:sldMk cId="2721344866" sldId="418"/>
            <ac:spMk id="9" creationId="{7D31DBEE-F254-3F9B-CE3B-F7758B8BE990}"/>
          </ac:spMkLst>
        </pc:spChg>
      </pc:sldChg>
    </pc:docChg>
  </pc:docChgLst>
  <pc:docChgLst>
    <pc:chgData name="織田稔之 / ODA，TOSHIYUKI" userId="0f1d39dd-e57d-4875-90d1-29b3cb84665b" providerId="ADAL" clId="{F6C16B49-E666-46CC-9E33-1871691124FB}"/>
    <pc:docChg chg="undo custSel modSld">
      <pc:chgData name="織田稔之 / ODA，TOSHIYUKI" userId="0f1d39dd-e57d-4875-90d1-29b3cb84665b" providerId="ADAL" clId="{F6C16B49-E666-46CC-9E33-1871691124FB}" dt="2023-03-29T08:31:26.209" v="1034" actId="20577"/>
      <pc:docMkLst>
        <pc:docMk/>
      </pc:docMkLst>
      <pc:sldChg chg="modSp mod">
        <pc:chgData name="織田稔之 / ODA，TOSHIYUKI" userId="0f1d39dd-e57d-4875-90d1-29b3cb84665b" providerId="ADAL" clId="{F6C16B49-E666-46CC-9E33-1871691124FB}" dt="2023-03-29T08:29:32.493" v="1026" actId="1076"/>
        <pc:sldMkLst>
          <pc:docMk/>
          <pc:sldMk cId="949533083" sldId="372"/>
        </pc:sldMkLst>
        <pc:spChg chg="mod">
          <ac:chgData name="織田稔之 / ODA，TOSHIYUKI" userId="0f1d39dd-e57d-4875-90d1-29b3cb84665b" providerId="ADAL" clId="{F6C16B49-E666-46CC-9E33-1871691124FB}" dt="2023-03-29T08:29:32.493" v="1026" actId="1076"/>
          <ac:spMkLst>
            <pc:docMk/>
            <pc:sldMk cId="949533083" sldId="372"/>
            <ac:spMk id="7" creationId="{379DC97B-59BC-45BD-936B-73847EE1F692}"/>
          </ac:spMkLst>
        </pc:spChg>
      </pc:sldChg>
      <pc:sldChg chg="addSp modSp mod">
        <pc:chgData name="織田稔之 / ODA，TOSHIYUKI" userId="0f1d39dd-e57d-4875-90d1-29b3cb84665b" providerId="ADAL" clId="{F6C16B49-E666-46CC-9E33-1871691124FB}" dt="2023-03-29T08:31:26.209" v="1034" actId="20577"/>
        <pc:sldMkLst>
          <pc:docMk/>
          <pc:sldMk cId="1222581941" sldId="417"/>
        </pc:sldMkLst>
        <pc:spChg chg="mod">
          <ac:chgData name="織田稔之 / ODA，TOSHIYUKI" userId="0f1d39dd-e57d-4875-90d1-29b3cb84665b" providerId="ADAL" clId="{F6C16B49-E666-46CC-9E33-1871691124FB}" dt="2023-03-29T08:24:51.360" v="524" actId="14100"/>
          <ac:spMkLst>
            <pc:docMk/>
            <pc:sldMk cId="1222581941" sldId="417"/>
            <ac:spMk id="11" creationId="{7B1AC9D5-2F2F-09DD-2490-C6005F4FDB0C}"/>
          </ac:spMkLst>
        </pc:spChg>
        <pc:spChg chg="add mod">
          <ac:chgData name="織田稔之 / ODA，TOSHIYUKI" userId="0f1d39dd-e57d-4875-90d1-29b3cb84665b" providerId="ADAL" clId="{F6C16B49-E666-46CC-9E33-1871691124FB}" dt="2023-03-29T08:30:04.825" v="1028" actId="1076"/>
          <ac:spMkLst>
            <pc:docMk/>
            <pc:sldMk cId="1222581941" sldId="417"/>
            <ac:spMk id="19" creationId="{82867EDF-345C-FE72-4807-ECB3EB9534E7}"/>
          </ac:spMkLst>
        </pc:spChg>
        <pc:spChg chg="add mod">
          <ac:chgData name="織田稔之 / ODA，TOSHIYUKI" userId="0f1d39dd-e57d-4875-90d1-29b3cb84665b" providerId="ADAL" clId="{F6C16B49-E666-46CC-9E33-1871691124FB}" dt="2023-03-29T08:31:26.209" v="1034" actId="20577"/>
          <ac:spMkLst>
            <pc:docMk/>
            <pc:sldMk cId="1222581941" sldId="417"/>
            <ac:spMk id="20" creationId="{9D61FD26-655A-CE56-F863-44CE179EC4E2}"/>
          </ac:spMkLst>
        </pc:spChg>
        <pc:spChg chg="add mod">
          <ac:chgData name="織田稔之 / ODA，TOSHIYUKI" userId="0f1d39dd-e57d-4875-90d1-29b3cb84665b" providerId="ADAL" clId="{F6C16B49-E666-46CC-9E33-1871691124FB}" dt="2023-03-29T08:29:59.006" v="1027" actId="1076"/>
          <ac:spMkLst>
            <pc:docMk/>
            <pc:sldMk cId="1222581941" sldId="417"/>
            <ac:spMk id="21" creationId="{D78F1F47-2E58-198A-F43A-855F36FF48C3}"/>
          </ac:spMkLst>
        </pc:spChg>
      </pc:sldChg>
      <pc:sldChg chg="modSp">
        <pc:chgData name="織田稔之 / ODA，TOSHIYUKI" userId="0f1d39dd-e57d-4875-90d1-29b3cb84665b" providerId="ADAL" clId="{F6C16B49-E666-46CC-9E33-1871691124FB}" dt="2023-03-29T07:49:07.152" v="12" actId="1035"/>
        <pc:sldMkLst>
          <pc:docMk/>
          <pc:sldMk cId="2721344866" sldId="418"/>
        </pc:sldMkLst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" creationId="{0A8AC0D8-46FA-684D-44F9-EC22D6DC6503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1" creationId="{74E291A2-2DA5-AFD8-C00F-74AC336E8EE7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8" creationId="{2111D7DF-7C2A-BFDE-DB92-A6B6F8BDDBA2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21" creationId="{488764F1-93D1-BB06-8160-5FD4A823E243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22" creationId="{C3D52016-253B-C593-C1E7-03D6FAD74E9D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23" creationId="{0E5B23D6-9AF4-28C1-88D9-1FD99DE0CADE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31" creationId="{5C8E71E7-48BC-5359-B89F-F745E7F0EB81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26" creationId="{22B9EB83-E177-091C-E0EB-006FDFC352FE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33" creationId="{CE78ADC8-8F9B-B359-975C-57F3CE578BCC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34" creationId="{A4BB9886-197F-131E-3016-500DE83BBB82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35" creationId="{7A646AF7-41DA-E4DB-7121-417C45B3DAB8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36" creationId="{CDDDBFB0-9E91-5F40-2170-8EE5C5127AC1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39" creationId="{6A24CD16-47C5-F281-7FA8-8CA4E48C82B9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41" creationId="{1A539EE1-2CEF-A480-D3D5-9362291145CB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42" creationId="{E20394C9-8152-8D50-D837-864FFFE8D869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52" creationId="{4828820D-374F-0044-3A09-98B2260685B3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53" creationId="{A2F6F5BD-A101-24B2-85A0-3A011025C14E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57" creationId="{D7C0D513-3C1D-CDF9-A599-B9BE57D5677E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66" creationId="{E0760E62-A07A-3A78-7BAB-7B21247E2AD7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67" creationId="{F860D8EA-F016-0B1F-ABC7-78C4DEAE1888}"/>
          </ac:spMkLst>
        </pc:spChg>
        <pc:spChg chg="mod">
          <ac:chgData name="織田稔之 / ODA，TOSHIYUKI" userId="0f1d39dd-e57d-4875-90d1-29b3cb84665b" providerId="ADAL" clId="{F6C16B49-E666-46CC-9E33-1871691124FB}" dt="2023-03-29T07:49:07.152" v="12" actId="1035"/>
          <ac:spMkLst>
            <pc:docMk/>
            <pc:sldMk cId="2721344866" sldId="418"/>
            <ac:spMk id="1084" creationId="{3A462B73-9253-2C74-CCC6-27E4FF4D9320}"/>
          </ac:spMkLst>
        </pc:spChg>
        <pc:grpChg chg="mod">
          <ac:chgData name="織田稔之 / ODA，TOSHIYUKI" userId="0f1d39dd-e57d-4875-90d1-29b3cb84665b" providerId="ADAL" clId="{F6C16B49-E666-46CC-9E33-1871691124FB}" dt="2023-03-29T07:49:07.152" v="12" actId="1035"/>
          <ac:grpSpMkLst>
            <pc:docMk/>
            <pc:sldMk cId="2721344866" sldId="418"/>
            <ac:grpSpMk id="12" creationId="{2D473FED-907D-7ED3-7FF5-414CA395D6EF}"/>
          </ac:grpSpMkLst>
        </pc:grpChg>
        <pc:grpChg chg="mod">
          <ac:chgData name="織田稔之 / ODA，TOSHIYUKI" userId="0f1d39dd-e57d-4875-90d1-29b3cb84665b" providerId="ADAL" clId="{F6C16B49-E666-46CC-9E33-1871691124FB}" dt="2023-03-29T07:49:07.152" v="12" actId="1035"/>
          <ac:grpSpMkLst>
            <pc:docMk/>
            <pc:sldMk cId="2721344866" sldId="418"/>
            <ac:grpSpMk id="1028" creationId="{F43F6AAB-AFEE-96BB-19A8-08DCEFEC8EE4}"/>
          </ac:grpSpMkLst>
        </pc:grpChg>
        <pc:grpChg chg="mod">
          <ac:chgData name="織田稔之 / ODA，TOSHIYUKI" userId="0f1d39dd-e57d-4875-90d1-29b3cb84665b" providerId="ADAL" clId="{F6C16B49-E666-46CC-9E33-1871691124FB}" dt="2023-03-29T07:49:07.152" v="12" actId="1035"/>
          <ac:grpSpMkLst>
            <pc:docMk/>
            <pc:sldMk cId="2721344866" sldId="418"/>
            <ac:grpSpMk id="1040" creationId="{BF220906-590A-E066-B6BA-11DAB236DCE6}"/>
          </ac:grpSpMkLst>
        </pc:grpChg>
        <pc:grpChg chg="mod">
          <ac:chgData name="織田稔之 / ODA，TOSHIYUKI" userId="0f1d39dd-e57d-4875-90d1-29b3cb84665b" providerId="ADAL" clId="{F6C16B49-E666-46CC-9E33-1871691124FB}" dt="2023-03-29T07:49:07.152" v="12" actId="1035"/>
          <ac:grpSpMkLst>
            <pc:docMk/>
            <pc:sldMk cId="2721344866" sldId="418"/>
            <ac:grpSpMk id="1065" creationId="{03EB88C2-9D91-60A0-C386-32FFC2285D27}"/>
          </ac:grpSpMkLst>
        </pc:grpChg>
        <pc:picChg chg="mod">
          <ac:chgData name="織田稔之 / ODA，TOSHIYUKI" userId="0f1d39dd-e57d-4875-90d1-29b3cb84665b" providerId="ADAL" clId="{F6C16B49-E666-46CC-9E33-1871691124FB}" dt="2023-03-29T07:49:07.152" v="12" actId="1035"/>
          <ac:picMkLst>
            <pc:docMk/>
            <pc:sldMk cId="2721344866" sldId="418"/>
            <ac:picMk id="6" creationId="{08A214A4-53FF-02EF-6700-5769C9FE0FBB}"/>
          </ac:picMkLst>
        </pc:picChg>
        <pc:picChg chg="mod">
          <ac:chgData name="織田稔之 / ODA，TOSHIYUKI" userId="0f1d39dd-e57d-4875-90d1-29b3cb84665b" providerId="ADAL" clId="{F6C16B49-E666-46CC-9E33-1871691124FB}" dt="2023-03-29T07:49:07.152" v="12" actId="1035"/>
          <ac:picMkLst>
            <pc:docMk/>
            <pc:sldMk cId="2721344866" sldId="418"/>
            <ac:picMk id="7" creationId="{2E1DE7AF-F98F-79E8-AE80-1A55CC216BC3}"/>
          </ac:picMkLst>
        </pc:picChg>
        <pc:picChg chg="mod">
          <ac:chgData name="織田稔之 / ODA，TOSHIYUKI" userId="0f1d39dd-e57d-4875-90d1-29b3cb84665b" providerId="ADAL" clId="{F6C16B49-E666-46CC-9E33-1871691124FB}" dt="2023-03-29T07:49:07.152" v="12" actId="1035"/>
          <ac:picMkLst>
            <pc:docMk/>
            <pc:sldMk cId="2721344866" sldId="418"/>
            <ac:picMk id="8" creationId="{E5FC899E-6FA4-3D2F-CF67-172DE33A7773}"/>
          </ac:picMkLst>
        </pc:picChg>
        <pc:picChg chg="mod">
          <ac:chgData name="織田稔之 / ODA，TOSHIYUKI" userId="0f1d39dd-e57d-4875-90d1-29b3cb84665b" providerId="ADAL" clId="{F6C16B49-E666-46CC-9E33-1871691124FB}" dt="2023-03-29T07:49:07.152" v="12" actId="1035"/>
          <ac:picMkLst>
            <pc:docMk/>
            <pc:sldMk cId="2721344866" sldId="418"/>
            <ac:picMk id="20" creationId="{E87DFD62-9139-A86D-4BED-CBD01CFC225F}"/>
          </ac:picMkLst>
        </pc:picChg>
        <pc:picChg chg="mod">
          <ac:chgData name="織田稔之 / ODA，TOSHIYUKI" userId="0f1d39dd-e57d-4875-90d1-29b3cb84665b" providerId="ADAL" clId="{F6C16B49-E666-46CC-9E33-1871691124FB}" dt="2023-03-29T07:49:07.152" v="12" actId="1035"/>
          <ac:picMkLst>
            <pc:docMk/>
            <pc:sldMk cId="2721344866" sldId="418"/>
            <ac:picMk id="24" creationId="{5BA9E2D7-627F-5E07-B015-ED0627987870}"/>
          </ac:picMkLst>
        </pc:picChg>
        <pc:picChg chg="mod">
          <ac:chgData name="織田稔之 / ODA，TOSHIYUKI" userId="0f1d39dd-e57d-4875-90d1-29b3cb84665b" providerId="ADAL" clId="{F6C16B49-E666-46CC-9E33-1871691124FB}" dt="2023-03-29T07:49:07.152" v="12" actId="1035"/>
          <ac:picMkLst>
            <pc:docMk/>
            <pc:sldMk cId="2721344866" sldId="418"/>
            <ac:picMk id="27" creationId="{0D400711-EF68-4DA8-E78C-92DA21DFA8B9}"/>
          </ac:picMkLst>
        </pc:picChg>
        <pc:picChg chg="mod">
          <ac:chgData name="織田稔之 / ODA，TOSHIYUKI" userId="0f1d39dd-e57d-4875-90d1-29b3cb84665b" providerId="ADAL" clId="{F6C16B49-E666-46CC-9E33-1871691124FB}" dt="2023-03-29T07:49:07.152" v="12" actId="1035"/>
          <ac:picMkLst>
            <pc:docMk/>
            <pc:sldMk cId="2721344866" sldId="418"/>
            <ac:picMk id="1049" creationId="{2E9E4186-1299-B4BB-E4F1-2BB30BAC2808}"/>
          </ac:picMkLst>
        </pc:picChg>
        <pc:picChg chg="mod">
          <ac:chgData name="織田稔之 / ODA，TOSHIYUKI" userId="0f1d39dd-e57d-4875-90d1-29b3cb84665b" providerId="ADAL" clId="{F6C16B49-E666-46CC-9E33-1871691124FB}" dt="2023-03-29T07:49:07.152" v="12" actId="1035"/>
          <ac:picMkLst>
            <pc:docMk/>
            <pc:sldMk cId="2721344866" sldId="418"/>
            <ac:picMk id="1051" creationId="{D0F64B82-BD6D-118E-E4E0-94693517EC34}"/>
          </ac:picMkLst>
        </pc:picChg>
        <pc:picChg chg="mod">
          <ac:chgData name="織田稔之 / ODA，TOSHIYUKI" userId="0f1d39dd-e57d-4875-90d1-29b3cb84665b" providerId="ADAL" clId="{F6C16B49-E666-46CC-9E33-1871691124FB}" dt="2023-03-29T07:49:07.152" v="12" actId="1035"/>
          <ac:picMkLst>
            <pc:docMk/>
            <pc:sldMk cId="2721344866" sldId="418"/>
            <ac:picMk id="1055" creationId="{BC6F9351-014A-84B8-8B37-92FDCFD725A1}"/>
          </ac:picMkLst>
        </pc:picChg>
        <pc:picChg chg="mod">
          <ac:chgData name="織田稔之 / ODA，TOSHIYUKI" userId="0f1d39dd-e57d-4875-90d1-29b3cb84665b" providerId="ADAL" clId="{F6C16B49-E666-46CC-9E33-1871691124FB}" dt="2023-03-29T07:49:07.152" v="12" actId="1035"/>
          <ac:picMkLst>
            <pc:docMk/>
            <pc:sldMk cId="2721344866" sldId="418"/>
            <ac:picMk id="1056" creationId="{7F73EA2C-16EB-FAE4-0735-D94DBF5118F0}"/>
          </ac:picMkLst>
        </pc:picChg>
        <pc:cxnChg chg="mod">
          <ac:chgData name="織田稔之 / ODA，TOSHIYUKI" userId="0f1d39dd-e57d-4875-90d1-29b3cb84665b" providerId="ADAL" clId="{F6C16B49-E666-46CC-9E33-1871691124FB}" dt="2023-03-29T07:49:07.152" v="12" actId="1035"/>
          <ac:cxnSpMkLst>
            <pc:docMk/>
            <pc:sldMk cId="2721344866" sldId="418"/>
            <ac:cxnSpMk id="13" creationId="{2D94E314-F52C-5DFD-8D31-2188ABAA2F3F}"/>
          </ac:cxnSpMkLst>
        </pc:cxnChg>
        <pc:cxnChg chg="mod">
          <ac:chgData name="織田稔之 / ODA，TOSHIYUKI" userId="0f1d39dd-e57d-4875-90d1-29b3cb84665b" providerId="ADAL" clId="{F6C16B49-E666-46CC-9E33-1871691124FB}" dt="2023-03-29T07:49:07.152" v="12" actId="1035"/>
          <ac:cxnSpMkLst>
            <pc:docMk/>
            <pc:sldMk cId="2721344866" sldId="418"/>
            <ac:cxnSpMk id="28" creationId="{F3EF61D3-4BB3-4118-11B2-553CF3505231}"/>
          </ac:cxnSpMkLst>
        </pc:cxnChg>
        <pc:cxnChg chg="mod">
          <ac:chgData name="織田稔之 / ODA，TOSHIYUKI" userId="0f1d39dd-e57d-4875-90d1-29b3cb84665b" providerId="ADAL" clId="{F6C16B49-E666-46CC-9E33-1871691124FB}" dt="2023-03-29T07:49:07.152" v="12" actId="1035"/>
          <ac:cxnSpMkLst>
            <pc:docMk/>
            <pc:sldMk cId="2721344866" sldId="418"/>
            <ac:cxnSpMk id="1038" creationId="{3080DD9B-4DE4-1595-1B71-D68840906F44}"/>
          </ac:cxnSpMkLst>
        </pc:cxnChg>
        <pc:cxnChg chg="mod">
          <ac:chgData name="織田稔之 / ODA，TOSHIYUKI" userId="0f1d39dd-e57d-4875-90d1-29b3cb84665b" providerId="ADAL" clId="{F6C16B49-E666-46CC-9E33-1871691124FB}" dt="2023-03-29T07:49:07.152" v="12" actId="1035"/>
          <ac:cxnSpMkLst>
            <pc:docMk/>
            <pc:sldMk cId="2721344866" sldId="418"/>
            <ac:cxnSpMk id="1062" creationId="{09142901-46D4-50AF-33AF-714A62EA20B8}"/>
          </ac:cxnSpMkLst>
        </pc:cxnChg>
        <pc:cxnChg chg="mod">
          <ac:chgData name="織田稔之 / ODA，TOSHIYUKI" userId="0f1d39dd-e57d-4875-90d1-29b3cb84665b" providerId="ADAL" clId="{F6C16B49-E666-46CC-9E33-1871691124FB}" dt="2023-03-29T07:49:07.152" v="12" actId="1035"/>
          <ac:cxnSpMkLst>
            <pc:docMk/>
            <pc:sldMk cId="2721344866" sldId="418"/>
            <ac:cxnSpMk id="1068" creationId="{0B5760B8-9D18-1A85-F0BC-3F6D8CC54352}"/>
          </ac:cxnSpMkLst>
        </pc:cxnChg>
      </pc:sldChg>
    </pc:docChg>
  </pc:docChgLst>
  <pc:docChgLst>
    <pc:chgData name="曲谷洋一 / Magatani，Yoichi" userId="e7448681-faee-40c7-95e2-b401995003ad" providerId="ADAL" clId="{D2D70DDD-F6F9-40C2-A3C7-68E4D3851371}"/>
    <pc:docChg chg="undo custSel addSld delSld modSld">
      <pc:chgData name="曲谷洋一 / Magatani，Yoichi" userId="e7448681-faee-40c7-95e2-b401995003ad" providerId="ADAL" clId="{D2D70DDD-F6F9-40C2-A3C7-68E4D3851371}" dt="2023-03-13T12:04:20.216" v="2329" actId="478"/>
      <pc:docMkLst>
        <pc:docMk/>
      </pc:docMkLst>
      <pc:sldChg chg="delSp mod">
        <pc:chgData name="曲谷洋一 / Magatani，Yoichi" userId="e7448681-faee-40c7-95e2-b401995003ad" providerId="ADAL" clId="{D2D70DDD-F6F9-40C2-A3C7-68E4D3851371}" dt="2023-03-13T12:04:11.431" v="2328" actId="478"/>
        <pc:sldMkLst>
          <pc:docMk/>
          <pc:sldMk cId="949533083" sldId="372"/>
        </pc:sldMkLst>
        <pc:spChg chg="del">
          <ac:chgData name="曲谷洋一 / Magatani，Yoichi" userId="e7448681-faee-40c7-95e2-b401995003ad" providerId="ADAL" clId="{D2D70DDD-F6F9-40C2-A3C7-68E4D3851371}" dt="2023-03-13T12:04:11.431" v="2328" actId="478"/>
          <ac:spMkLst>
            <pc:docMk/>
            <pc:sldMk cId="949533083" sldId="372"/>
            <ac:spMk id="2" creationId="{2DA5854F-89D1-B4A0-D3CC-C720AE90C14D}"/>
          </ac:spMkLst>
        </pc:spChg>
        <pc:spChg chg="del">
          <ac:chgData name="曲谷洋一 / Magatani，Yoichi" userId="e7448681-faee-40c7-95e2-b401995003ad" providerId="ADAL" clId="{D2D70DDD-F6F9-40C2-A3C7-68E4D3851371}" dt="2023-03-13T07:54:19.143" v="0" actId="478"/>
          <ac:spMkLst>
            <pc:docMk/>
            <pc:sldMk cId="949533083" sldId="372"/>
            <ac:spMk id="4" creationId="{6807393D-8AEB-864E-851A-9769C6748938}"/>
          </ac:spMkLst>
        </pc:spChg>
      </pc:sldChg>
      <pc:sldChg chg="addSp delSp modSp mod">
        <pc:chgData name="曲谷洋一 / Magatani，Yoichi" userId="e7448681-faee-40c7-95e2-b401995003ad" providerId="ADAL" clId="{D2D70DDD-F6F9-40C2-A3C7-68E4D3851371}" dt="2023-03-13T11:58:17.455" v="2252" actId="20577"/>
        <pc:sldMkLst>
          <pc:docMk/>
          <pc:sldMk cId="1372851275" sldId="379"/>
        </pc:sldMkLst>
        <pc:spChg chg="mod">
          <ac:chgData name="曲谷洋一 / Magatani，Yoichi" userId="e7448681-faee-40c7-95e2-b401995003ad" providerId="ADAL" clId="{D2D70DDD-F6F9-40C2-A3C7-68E4D3851371}" dt="2023-03-13T11:42:35.907" v="1914" actId="1076"/>
          <ac:spMkLst>
            <pc:docMk/>
            <pc:sldMk cId="1372851275" sldId="379"/>
            <ac:spMk id="3" creationId="{489009F2-CC12-763B-1250-F7FFF9C5E849}"/>
          </ac:spMkLst>
        </pc:spChg>
        <pc:spChg chg="mod">
          <ac:chgData name="曲谷洋一 / Magatani，Yoichi" userId="e7448681-faee-40c7-95e2-b401995003ad" providerId="ADAL" clId="{D2D70DDD-F6F9-40C2-A3C7-68E4D3851371}" dt="2023-03-13T11:58:17.455" v="2252" actId="20577"/>
          <ac:spMkLst>
            <pc:docMk/>
            <pc:sldMk cId="1372851275" sldId="379"/>
            <ac:spMk id="4" creationId="{09A110FF-651C-4F2D-BF42-3E1D6289F474}"/>
          </ac:spMkLst>
        </pc:spChg>
        <pc:spChg chg="add mod topLvl">
          <ac:chgData name="曲谷洋一 / Magatani，Yoichi" userId="e7448681-faee-40c7-95e2-b401995003ad" providerId="ADAL" clId="{D2D70DDD-F6F9-40C2-A3C7-68E4D3851371}" dt="2023-03-13T11:31:29.393" v="1488" actId="165"/>
          <ac:spMkLst>
            <pc:docMk/>
            <pc:sldMk cId="1372851275" sldId="379"/>
            <ac:spMk id="5" creationId="{5AA3BDB3-3EFE-3A94-A2FE-65F95C7EADF5}"/>
          </ac:spMkLst>
        </pc:spChg>
        <pc:spChg chg="add mod topLvl">
          <ac:chgData name="曲谷洋一 / Magatani，Yoichi" userId="e7448681-faee-40c7-95e2-b401995003ad" providerId="ADAL" clId="{D2D70DDD-F6F9-40C2-A3C7-68E4D3851371}" dt="2023-03-13T11:31:29.393" v="1488" actId="165"/>
          <ac:spMkLst>
            <pc:docMk/>
            <pc:sldMk cId="1372851275" sldId="379"/>
            <ac:spMk id="6" creationId="{FA10C4D8-B9FF-1593-4332-701D4EBCDD7C}"/>
          </ac:spMkLst>
        </pc:spChg>
        <pc:spChg chg="add mod">
          <ac:chgData name="曲谷洋一 / Magatani，Yoichi" userId="e7448681-faee-40c7-95e2-b401995003ad" providerId="ADAL" clId="{D2D70DDD-F6F9-40C2-A3C7-68E4D3851371}" dt="2023-03-13T10:47:06.456" v="1135" actId="207"/>
          <ac:spMkLst>
            <pc:docMk/>
            <pc:sldMk cId="1372851275" sldId="379"/>
            <ac:spMk id="9" creationId="{8565309A-29DF-5942-CF71-59A8D6BC66F5}"/>
          </ac:spMkLst>
        </pc:spChg>
        <pc:spChg chg="add mod">
          <ac:chgData name="曲谷洋一 / Magatani，Yoichi" userId="e7448681-faee-40c7-95e2-b401995003ad" providerId="ADAL" clId="{D2D70DDD-F6F9-40C2-A3C7-68E4D3851371}" dt="2023-03-13T10:47:06.456" v="1135" actId="207"/>
          <ac:spMkLst>
            <pc:docMk/>
            <pc:sldMk cId="1372851275" sldId="379"/>
            <ac:spMk id="10" creationId="{EDEE6288-AF9F-558E-A12F-61255312C7FB}"/>
          </ac:spMkLst>
        </pc:spChg>
        <pc:spChg chg="add mod">
          <ac:chgData name="曲谷洋一 / Magatani，Yoichi" userId="e7448681-faee-40c7-95e2-b401995003ad" providerId="ADAL" clId="{D2D70DDD-F6F9-40C2-A3C7-68E4D3851371}" dt="2023-03-13T11:44:29.681" v="1942" actId="164"/>
          <ac:spMkLst>
            <pc:docMk/>
            <pc:sldMk cId="1372851275" sldId="379"/>
            <ac:spMk id="11" creationId="{0577C886-29C9-7CCF-5AD7-C4D7618902BD}"/>
          </ac:spMkLst>
        </pc:spChg>
        <pc:spChg chg="add del">
          <ac:chgData name="曲谷洋一 / Magatani，Yoichi" userId="e7448681-faee-40c7-95e2-b401995003ad" providerId="ADAL" clId="{D2D70DDD-F6F9-40C2-A3C7-68E4D3851371}" dt="2023-03-13T10:42:13.653" v="1040" actId="478"/>
          <ac:spMkLst>
            <pc:docMk/>
            <pc:sldMk cId="1372851275" sldId="379"/>
            <ac:spMk id="13" creationId="{F37A4AEF-C112-369C-E05E-5BB245C259EB}"/>
          </ac:spMkLst>
        </pc:spChg>
        <pc:spChg chg="add mod topLvl">
          <ac:chgData name="曲谷洋一 / Magatani，Yoichi" userId="e7448681-faee-40c7-95e2-b401995003ad" providerId="ADAL" clId="{D2D70DDD-F6F9-40C2-A3C7-68E4D3851371}" dt="2023-03-13T10:51:59.365" v="1312" actId="164"/>
          <ac:spMkLst>
            <pc:docMk/>
            <pc:sldMk cId="1372851275" sldId="379"/>
            <ac:spMk id="14" creationId="{1B1EE2F1-5399-DC00-717E-96FCCE54B1F1}"/>
          </ac:spMkLst>
        </pc:spChg>
        <pc:spChg chg="add mod topLvl">
          <ac:chgData name="曲谷洋一 / Magatani，Yoichi" userId="e7448681-faee-40c7-95e2-b401995003ad" providerId="ADAL" clId="{D2D70DDD-F6F9-40C2-A3C7-68E4D3851371}" dt="2023-03-13T10:51:59.365" v="1312" actId="164"/>
          <ac:spMkLst>
            <pc:docMk/>
            <pc:sldMk cId="1372851275" sldId="379"/>
            <ac:spMk id="15" creationId="{4C78C4D2-C528-86A4-1CBB-E19DEA802C73}"/>
          </ac:spMkLst>
        </pc:spChg>
        <pc:spChg chg="add mod topLvl">
          <ac:chgData name="曲谷洋一 / Magatani，Yoichi" userId="e7448681-faee-40c7-95e2-b401995003ad" providerId="ADAL" clId="{D2D70DDD-F6F9-40C2-A3C7-68E4D3851371}" dt="2023-03-13T10:51:59.365" v="1312" actId="164"/>
          <ac:spMkLst>
            <pc:docMk/>
            <pc:sldMk cId="1372851275" sldId="379"/>
            <ac:spMk id="16" creationId="{8118C326-AF0D-B2D3-8DC6-569F5B0768BA}"/>
          </ac:spMkLst>
        </pc:spChg>
        <pc:spChg chg="add mod topLvl">
          <ac:chgData name="曲谷洋一 / Magatani，Yoichi" userId="e7448681-faee-40c7-95e2-b401995003ad" providerId="ADAL" clId="{D2D70DDD-F6F9-40C2-A3C7-68E4D3851371}" dt="2023-03-13T10:51:59.365" v="1312" actId="164"/>
          <ac:spMkLst>
            <pc:docMk/>
            <pc:sldMk cId="1372851275" sldId="379"/>
            <ac:spMk id="17" creationId="{4EF42F86-CC8D-8A8D-1334-86A1CB04BA65}"/>
          </ac:spMkLst>
        </pc:spChg>
        <pc:spChg chg="add mod">
          <ac:chgData name="曲谷洋一 / Magatani，Yoichi" userId="e7448681-faee-40c7-95e2-b401995003ad" providerId="ADAL" clId="{D2D70DDD-F6F9-40C2-A3C7-68E4D3851371}" dt="2023-03-13T11:44:29.681" v="1942" actId="164"/>
          <ac:spMkLst>
            <pc:docMk/>
            <pc:sldMk cId="1372851275" sldId="379"/>
            <ac:spMk id="21" creationId="{BE1961AD-659E-9DA6-7A5B-01FEF2E74256}"/>
          </ac:spMkLst>
        </pc:spChg>
        <pc:spChg chg="add mod">
          <ac:chgData name="曲谷洋一 / Magatani，Yoichi" userId="e7448681-faee-40c7-95e2-b401995003ad" providerId="ADAL" clId="{D2D70DDD-F6F9-40C2-A3C7-68E4D3851371}" dt="2023-03-13T11:44:29.681" v="1942" actId="164"/>
          <ac:spMkLst>
            <pc:docMk/>
            <pc:sldMk cId="1372851275" sldId="379"/>
            <ac:spMk id="22" creationId="{70811FFB-8C28-7051-835B-7EE6F6B79EAE}"/>
          </ac:spMkLst>
        </pc:spChg>
        <pc:spChg chg="mod">
          <ac:chgData name="曲谷洋一 / Magatani，Yoichi" userId="e7448681-faee-40c7-95e2-b401995003ad" providerId="ADAL" clId="{D2D70DDD-F6F9-40C2-A3C7-68E4D3851371}" dt="2023-03-13T10:52:18.963" v="1318" actId="571"/>
          <ac:spMkLst>
            <pc:docMk/>
            <pc:sldMk cId="1372851275" sldId="379"/>
            <ac:spMk id="25" creationId="{ED979BA8-5386-B404-D194-4A1C39D743F6}"/>
          </ac:spMkLst>
        </pc:spChg>
        <pc:spChg chg="mod">
          <ac:chgData name="曲谷洋一 / Magatani，Yoichi" userId="e7448681-faee-40c7-95e2-b401995003ad" providerId="ADAL" clId="{D2D70DDD-F6F9-40C2-A3C7-68E4D3851371}" dt="2023-03-13T10:52:18.963" v="1318" actId="571"/>
          <ac:spMkLst>
            <pc:docMk/>
            <pc:sldMk cId="1372851275" sldId="379"/>
            <ac:spMk id="26" creationId="{CB346DB9-78AA-2C3B-68D2-237CE7EE9F6A}"/>
          </ac:spMkLst>
        </pc:spChg>
        <pc:spChg chg="add mod">
          <ac:chgData name="曲谷洋一 / Magatani，Yoichi" userId="e7448681-faee-40c7-95e2-b401995003ad" providerId="ADAL" clId="{D2D70DDD-F6F9-40C2-A3C7-68E4D3851371}" dt="2023-03-13T10:52:18.963" v="1318" actId="571"/>
          <ac:spMkLst>
            <pc:docMk/>
            <pc:sldMk cId="1372851275" sldId="379"/>
            <ac:spMk id="27" creationId="{FE313407-CB58-6F80-6F8D-C3CB09948C1E}"/>
          </ac:spMkLst>
        </pc:spChg>
        <pc:spChg chg="mod">
          <ac:chgData name="曲谷洋一 / Magatani，Yoichi" userId="e7448681-faee-40c7-95e2-b401995003ad" providerId="ADAL" clId="{D2D70DDD-F6F9-40C2-A3C7-68E4D3851371}" dt="2023-03-13T10:52:18.963" v="1318" actId="571"/>
          <ac:spMkLst>
            <pc:docMk/>
            <pc:sldMk cId="1372851275" sldId="379"/>
            <ac:spMk id="29" creationId="{E292B6EF-A938-5A41-2F51-7A68E640A671}"/>
          </ac:spMkLst>
        </pc:spChg>
        <pc:spChg chg="mod">
          <ac:chgData name="曲谷洋一 / Magatani，Yoichi" userId="e7448681-faee-40c7-95e2-b401995003ad" providerId="ADAL" clId="{D2D70DDD-F6F9-40C2-A3C7-68E4D3851371}" dt="2023-03-13T10:52:18.963" v="1318" actId="571"/>
          <ac:spMkLst>
            <pc:docMk/>
            <pc:sldMk cId="1372851275" sldId="379"/>
            <ac:spMk id="30" creationId="{F14D55AE-040D-85E3-4807-1143C5BD68A5}"/>
          </ac:spMkLst>
        </pc:spChg>
        <pc:spChg chg="mod">
          <ac:chgData name="曲谷洋一 / Magatani，Yoichi" userId="e7448681-faee-40c7-95e2-b401995003ad" providerId="ADAL" clId="{D2D70DDD-F6F9-40C2-A3C7-68E4D3851371}" dt="2023-03-13T10:52:18.963" v="1318" actId="571"/>
          <ac:spMkLst>
            <pc:docMk/>
            <pc:sldMk cId="1372851275" sldId="379"/>
            <ac:spMk id="31" creationId="{0655A49B-4397-D875-FEB4-09F6F8264355}"/>
          </ac:spMkLst>
        </pc:spChg>
        <pc:spChg chg="mod">
          <ac:chgData name="曲谷洋一 / Magatani，Yoichi" userId="e7448681-faee-40c7-95e2-b401995003ad" providerId="ADAL" clId="{D2D70DDD-F6F9-40C2-A3C7-68E4D3851371}" dt="2023-03-13T10:52:18.963" v="1318" actId="571"/>
          <ac:spMkLst>
            <pc:docMk/>
            <pc:sldMk cId="1372851275" sldId="379"/>
            <ac:spMk id="32" creationId="{A12CB4C3-E9A6-C378-D887-D503698D9623}"/>
          </ac:spMkLst>
        </pc:spChg>
        <pc:spChg chg="add mod">
          <ac:chgData name="曲谷洋一 / Magatani，Yoichi" userId="e7448681-faee-40c7-95e2-b401995003ad" providerId="ADAL" clId="{D2D70DDD-F6F9-40C2-A3C7-68E4D3851371}" dt="2023-03-13T10:52:18.963" v="1318" actId="571"/>
          <ac:spMkLst>
            <pc:docMk/>
            <pc:sldMk cId="1372851275" sldId="379"/>
            <ac:spMk id="33" creationId="{42F331F3-9EC1-CD43-70E0-C92C4EFCC3BC}"/>
          </ac:spMkLst>
        </pc:spChg>
        <pc:spChg chg="add del mod">
          <ac:chgData name="曲谷洋一 / Magatani，Yoichi" userId="e7448681-faee-40c7-95e2-b401995003ad" providerId="ADAL" clId="{D2D70DDD-F6F9-40C2-A3C7-68E4D3851371}" dt="2023-03-13T11:31:34.899" v="1491" actId="21"/>
          <ac:spMkLst>
            <pc:docMk/>
            <pc:sldMk cId="1372851275" sldId="379"/>
            <ac:spMk id="34" creationId="{049CAC03-7ADB-57A6-1500-03436BE78437}"/>
          </ac:spMkLst>
        </pc:spChg>
        <pc:spChg chg="add mod">
          <ac:chgData name="曲谷洋一 / Magatani，Yoichi" userId="e7448681-faee-40c7-95e2-b401995003ad" providerId="ADAL" clId="{D2D70DDD-F6F9-40C2-A3C7-68E4D3851371}" dt="2023-03-13T11:54:40.955" v="2187" actId="1035"/>
          <ac:spMkLst>
            <pc:docMk/>
            <pc:sldMk cId="1372851275" sldId="379"/>
            <ac:spMk id="72" creationId="{E624C77C-1A53-4901-C704-4566F270B45C}"/>
          </ac:spMkLst>
        </pc:spChg>
        <pc:spChg chg="add mod">
          <ac:chgData name="曲谷洋一 / Magatani，Yoichi" userId="e7448681-faee-40c7-95e2-b401995003ad" providerId="ADAL" clId="{D2D70DDD-F6F9-40C2-A3C7-68E4D3851371}" dt="2023-03-13T11:54:30.286" v="2168" actId="20577"/>
          <ac:spMkLst>
            <pc:docMk/>
            <pc:sldMk cId="1372851275" sldId="379"/>
            <ac:spMk id="73" creationId="{EF9331E6-6487-8BAF-EA39-23E374C69E69}"/>
          </ac:spMkLst>
        </pc:spChg>
        <pc:spChg chg="add mod">
          <ac:chgData name="曲谷洋一 / Magatani，Yoichi" userId="e7448681-faee-40c7-95e2-b401995003ad" providerId="ADAL" clId="{D2D70DDD-F6F9-40C2-A3C7-68E4D3851371}" dt="2023-03-13T11:55:44.407" v="2246" actId="1035"/>
          <ac:spMkLst>
            <pc:docMk/>
            <pc:sldMk cId="1372851275" sldId="379"/>
            <ac:spMk id="74" creationId="{A95505A0-0C3E-9E62-6911-F6E069710B70}"/>
          </ac:spMkLst>
        </pc:spChg>
        <pc:spChg chg="add mod">
          <ac:chgData name="曲谷洋一 / Magatani，Yoichi" userId="e7448681-faee-40c7-95e2-b401995003ad" providerId="ADAL" clId="{D2D70DDD-F6F9-40C2-A3C7-68E4D3851371}" dt="2023-03-13T11:55:09.040" v="2216" actId="1035"/>
          <ac:spMkLst>
            <pc:docMk/>
            <pc:sldMk cId="1372851275" sldId="379"/>
            <ac:spMk id="75" creationId="{7FF2F3FE-1B01-00DC-507F-FC87C5536534}"/>
          </ac:spMkLst>
        </pc:spChg>
        <pc:spChg chg="mod">
          <ac:chgData name="曲谷洋一 / Magatani，Yoichi" userId="e7448681-faee-40c7-95e2-b401995003ad" providerId="ADAL" clId="{D2D70DDD-F6F9-40C2-A3C7-68E4D3851371}" dt="2023-03-13T11:55:16.862" v="2217"/>
          <ac:spMkLst>
            <pc:docMk/>
            <pc:sldMk cId="1372851275" sldId="379"/>
            <ac:spMk id="78" creationId="{19E164BB-2E6B-6B56-1C40-498B2FCD2500}"/>
          </ac:spMkLst>
        </pc:spChg>
        <pc:spChg chg="mod">
          <ac:chgData name="曲谷洋一 / Magatani，Yoichi" userId="e7448681-faee-40c7-95e2-b401995003ad" providerId="ADAL" clId="{D2D70DDD-F6F9-40C2-A3C7-68E4D3851371}" dt="2023-03-13T11:55:16.862" v="2217"/>
          <ac:spMkLst>
            <pc:docMk/>
            <pc:sldMk cId="1372851275" sldId="379"/>
            <ac:spMk id="80" creationId="{26BCC49C-AA93-C978-8A3D-E18DB0E2A226}"/>
          </ac:spMkLst>
        </pc:spChg>
        <pc:spChg chg="mod">
          <ac:chgData name="曲谷洋一 / Magatani，Yoichi" userId="e7448681-faee-40c7-95e2-b401995003ad" providerId="ADAL" clId="{D2D70DDD-F6F9-40C2-A3C7-68E4D3851371}" dt="2023-03-13T11:55:16.862" v="2217"/>
          <ac:spMkLst>
            <pc:docMk/>
            <pc:sldMk cId="1372851275" sldId="379"/>
            <ac:spMk id="81" creationId="{2C33FCFC-1B49-AF88-7D68-CD43AFF74402}"/>
          </ac:spMkLst>
        </pc:spChg>
        <pc:spChg chg="mod">
          <ac:chgData name="曲谷洋一 / Magatani，Yoichi" userId="e7448681-faee-40c7-95e2-b401995003ad" providerId="ADAL" clId="{D2D70DDD-F6F9-40C2-A3C7-68E4D3851371}" dt="2023-03-13T11:55:16.862" v="2217"/>
          <ac:spMkLst>
            <pc:docMk/>
            <pc:sldMk cId="1372851275" sldId="379"/>
            <ac:spMk id="82" creationId="{0884E26A-8BEA-9EC8-5F50-BBC262876ECC}"/>
          </ac:spMkLst>
        </pc:spChg>
        <pc:spChg chg="mod">
          <ac:chgData name="曲谷洋一 / Magatani，Yoichi" userId="e7448681-faee-40c7-95e2-b401995003ad" providerId="ADAL" clId="{D2D70DDD-F6F9-40C2-A3C7-68E4D3851371}" dt="2023-03-13T11:55:16.862" v="2217"/>
          <ac:spMkLst>
            <pc:docMk/>
            <pc:sldMk cId="1372851275" sldId="379"/>
            <ac:spMk id="83" creationId="{D0898826-09BB-BE23-24E1-4697466BEE3C}"/>
          </ac:spMkLst>
        </pc:spChg>
        <pc:spChg chg="mod">
          <ac:chgData name="曲谷洋一 / Magatani，Yoichi" userId="e7448681-faee-40c7-95e2-b401995003ad" providerId="ADAL" clId="{D2D70DDD-F6F9-40C2-A3C7-68E4D3851371}" dt="2023-03-13T11:55:16.862" v="2217"/>
          <ac:spMkLst>
            <pc:docMk/>
            <pc:sldMk cId="1372851275" sldId="379"/>
            <ac:spMk id="84" creationId="{9EAED6B2-0B37-F265-1CF8-CD6417341C34}"/>
          </ac:spMkLst>
        </pc:spChg>
        <pc:spChg chg="mod">
          <ac:chgData name="曲谷洋一 / Magatani，Yoichi" userId="e7448681-faee-40c7-95e2-b401995003ad" providerId="ADAL" clId="{D2D70DDD-F6F9-40C2-A3C7-68E4D3851371}" dt="2023-03-13T11:55:16.862" v="2217"/>
          <ac:spMkLst>
            <pc:docMk/>
            <pc:sldMk cId="1372851275" sldId="379"/>
            <ac:spMk id="85" creationId="{828AF311-CF0F-2F8B-24F6-241E94225067}"/>
          </ac:spMkLst>
        </pc:spChg>
        <pc:spChg chg="mod">
          <ac:chgData name="曲谷洋一 / Magatani，Yoichi" userId="e7448681-faee-40c7-95e2-b401995003ad" providerId="ADAL" clId="{D2D70DDD-F6F9-40C2-A3C7-68E4D3851371}" dt="2023-03-13T11:55:16.862" v="2217"/>
          <ac:spMkLst>
            <pc:docMk/>
            <pc:sldMk cId="1372851275" sldId="379"/>
            <ac:spMk id="86" creationId="{996E4EE7-492C-9D08-25D7-1B9EDADB3B7E}"/>
          </ac:spMkLst>
        </pc:spChg>
        <pc:spChg chg="mod">
          <ac:chgData name="曲谷洋一 / Magatani，Yoichi" userId="e7448681-faee-40c7-95e2-b401995003ad" providerId="ADAL" clId="{D2D70DDD-F6F9-40C2-A3C7-68E4D3851371}" dt="2023-03-13T11:55:16.862" v="2217"/>
          <ac:spMkLst>
            <pc:docMk/>
            <pc:sldMk cId="1372851275" sldId="379"/>
            <ac:spMk id="87" creationId="{B9B980DD-1C03-859E-2C7E-54164875DC4F}"/>
          </ac:spMkLst>
        </pc:spChg>
        <pc:grpChg chg="add del mod">
          <ac:chgData name="曲谷洋一 / Magatani，Yoichi" userId="e7448681-faee-40c7-95e2-b401995003ad" providerId="ADAL" clId="{D2D70DDD-F6F9-40C2-A3C7-68E4D3851371}" dt="2023-03-13T11:31:29.393" v="1488" actId="165"/>
          <ac:grpSpMkLst>
            <pc:docMk/>
            <pc:sldMk cId="1372851275" sldId="379"/>
            <ac:grpSpMk id="7" creationId="{D7B069E3-ADB5-4AF2-E774-9319967C406F}"/>
          </ac:grpSpMkLst>
        </pc:grpChg>
        <pc:grpChg chg="add mod">
          <ac:chgData name="曲谷洋一 / Magatani，Yoichi" userId="e7448681-faee-40c7-95e2-b401995003ad" providerId="ADAL" clId="{D2D70DDD-F6F9-40C2-A3C7-68E4D3851371}" dt="2023-03-13T11:44:29.681" v="1942" actId="164"/>
          <ac:grpSpMkLst>
            <pc:docMk/>
            <pc:sldMk cId="1372851275" sldId="379"/>
            <ac:grpSpMk id="12" creationId="{1D46FE59-B2CC-EA7B-3E7D-D101ECEA65B4}"/>
          </ac:grpSpMkLst>
        </pc:grpChg>
        <pc:grpChg chg="add del mod">
          <ac:chgData name="曲谷洋一 / Magatani，Yoichi" userId="e7448681-faee-40c7-95e2-b401995003ad" providerId="ADAL" clId="{D2D70DDD-F6F9-40C2-A3C7-68E4D3851371}" dt="2023-03-13T10:46:14.826" v="1126" actId="165"/>
          <ac:grpSpMkLst>
            <pc:docMk/>
            <pc:sldMk cId="1372851275" sldId="379"/>
            <ac:grpSpMk id="18" creationId="{15CC78CB-4ABA-78CF-75BF-73B67F8A3810}"/>
          </ac:grpSpMkLst>
        </pc:grpChg>
        <pc:grpChg chg="add mod">
          <ac:chgData name="曲谷洋一 / Magatani，Yoichi" userId="e7448681-faee-40c7-95e2-b401995003ad" providerId="ADAL" clId="{D2D70DDD-F6F9-40C2-A3C7-68E4D3851371}" dt="2023-03-13T10:48:46.035" v="1151" actId="164"/>
          <ac:grpSpMkLst>
            <pc:docMk/>
            <pc:sldMk cId="1372851275" sldId="379"/>
            <ac:grpSpMk id="19" creationId="{700C8BD2-D5AE-028A-7F85-23F33335EB14}"/>
          </ac:grpSpMkLst>
        </pc:grpChg>
        <pc:grpChg chg="add del mod">
          <ac:chgData name="曲谷洋一 / Magatani，Yoichi" userId="e7448681-faee-40c7-95e2-b401995003ad" providerId="ADAL" clId="{D2D70DDD-F6F9-40C2-A3C7-68E4D3851371}" dt="2023-03-13T10:50:11.760" v="1239" actId="165"/>
          <ac:grpSpMkLst>
            <pc:docMk/>
            <pc:sldMk cId="1372851275" sldId="379"/>
            <ac:grpSpMk id="20" creationId="{8C5769C1-C757-12E3-3053-2A153649FB36}"/>
          </ac:grpSpMkLst>
        </pc:grpChg>
        <pc:grpChg chg="add mod">
          <ac:chgData name="曲谷洋一 / Magatani，Yoichi" userId="e7448681-faee-40c7-95e2-b401995003ad" providerId="ADAL" clId="{D2D70DDD-F6F9-40C2-A3C7-68E4D3851371}" dt="2023-03-13T11:44:29.681" v="1942" actId="164"/>
          <ac:grpSpMkLst>
            <pc:docMk/>
            <pc:sldMk cId="1372851275" sldId="379"/>
            <ac:grpSpMk id="23" creationId="{2E532BC6-3FF9-94EB-5653-1B400084BF74}"/>
          </ac:grpSpMkLst>
        </pc:grpChg>
        <pc:grpChg chg="add mod">
          <ac:chgData name="曲谷洋一 / Magatani，Yoichi" userId="e7448681-faee-40c7-95e2-b401995003ad" providerId="ADAL" clId="{D2D70DDD-F6F9-40C2-A3C7-68E4D3851371}" dt="2023-03-13T10:52:18.963" v="1318" actId="571"/>
          <ac:grpSpMkLst>
            <pc:docMk/>
            <pc:sldMk cId="1372851275" sldId="379"/>
            <ac:grpSpMk id="24" creationId="{8F5880E7-5CE5-2E57-A823-26B2D7A75A83}"/>
          </ac:grpSpMkLst>
        </pc:grpChg>
        <pc:grpChg chg="add mod">
          <ac:chgData name="曲谷洋一 / Magatani，Yoichi" userId="e7448681-faee-40c7-95e2-b401995003ad" providerId="ADAL" clId="{D2D70DDD-F6F9-40C2-A3C7-68E4D3851371}" dt="2023-03-13T10:52:18.963" v="1318" actId="571"/>
          <ac:grpSpMkLst>
            <pc:docMk/>
            <pc:sldMk cId="1372851275" sldId="379"/>
            <ac:grpSpMk id="28" creationId="{B5C15C27-5796-BF3F-5F7E-DF5947812AC3}"/>
          </ac:grpSpMkLst>
        </pc:grpChg>
        <pc:grpChg chg="add mod">
          <ac:chgData name="曲谷洋一 / Magatani，Yoichi" userId="e7448681-faee-40c7-95e2-b401995003ad" providerId="ADAL" clId="{D2D70DDD-F6F9-40C2-A3C7-68E4D3851371}" dt="2023-03-13T11:54:40.955" v="2187" actId="1035"/>
          <ac:grpSpMkLst>
            <pc:docMk/>
            <pc:sldMk cId="1372851275" sldId="379"/>
            <ac:grpSpMk id="47" creationId="{0FA4122D-A21D-8F93-23E0-591522205E2E}"/>
          </ac:grpSpMkLst>
        </pc:grpChg>
        <pc:grpChg chg="add del mod">
          <ac:chgData name="曲谷洋一 / Magatani，Yoichi" userId="e7448681-faee-40c7-95e2-b401995003ad" providerId="ADAL" clId="{D2D70DDD-F6F9-40C2-A3C7-68E4D3851371}" dt="2023-03-13T11:55:24.134" v="2220" actId="478"/>
          <ac:grpSpMkLst>
            <pc:docMk/>
            <pc:sldMk cId="1372851275" sldId="379"/>
            <ac:grpSpMk id="48" creationId="{9639F74E-E03F-27E2-4240-F57DF8990DEC}"/>
          </ac:grpSpMkLst>
        </pc:grpChg>
        <pc:grpChg chg="add mod">
          <ac:chgData name="曲谷洋一 / Magatani，Yoichi" userId="e7448681-faee-40c7-95e2-b401995003ad" providerId="ADAL" clId="{D2D70DDD-F6F9-40C2-A3C7-68E4D3851371}" dt="2023-03-13T11:55:21.563" v="2219" actId="1076"/>
          <ac:grpSpMkLst>
            <pc:docMk/>
            <pc:sldMk cId="1372851275" sldId="379"/>
            <ac:grpSpMk id="76" creationId="{C7799B21-6FD3-8973-C5CB-73B9E401CC2B}"/>
          </ac:grpSpMkLst>
        </pc:grpChg>
        <pc:grpChg chg="mod">
          <ac:chgData name="曲谷洋一 / Magatani，Yoichi" userId="e7448681-faee-40c7-95e2-b401995003ad" providerId="ADAL" clId="{D2D70DDD-F6F9-40C2-A3C7-68E4D3851371}" dt="2023-03-13T11:55:16.862" v="2217"/>
          <ac:grpSpMkLst>
            <pc:docMk/>
            <pc:sldMk cId="1372851275" sldId="379"/>
            <ac:grpSpMk id="77" creationId="{D0C103ED-3FE5-1F8E-F324-72052681C0B0}"/>
          </ac:grpSpMkLst>
        </pc:grpChg>
        <pc:grpChg chg="mod">
          <ac:chgData name="曲谷洋一 / Magatani，Yoichi" userId="e7448681-faee-40c7-95e2-b401995003ad" providerId="ADAL" clId="{D2D70DDD-F6F9-40C2-A3C7-68E4D3851371}" dt="2023-03-13T11:55:16.862" v="2217"/>
          <ac:grpSpMkLst>
            <pc:docMk/>
            <pc:sldMk cId="1372851275" sldId="379"/>
            <ac:grpSpMk id="79" creationId="{A6E99F00-31F2-CB72-B8FA-D328A1F72230}"/>
          </ac:grpSpMkLst>
        </pc:grpChg>
        <pc:picChg chg="del">
          <ac:chgData name="曲谷洋一 / Magatani，Yoichi" userId="e7448681-faee-40c7-95e2-b401995003ad" providerId="ADAL" clId="{D2D70DDD-F6F9-40C2-A3C7-68E4D3851371}" dt="2023-03-13T11:42:26.005" v="1912" actId="478"/>
          <ac:picMkLst>
            <pc:docMk/>
            <pc:sldMk cId="1372851275" sldId="379"/>
            <ac:picMk id="2" creationId="{00000000-0008-0000-0000-00000B000000}"/>
          </ac:picMkLst>
        </pc:picChg>
        <pc:picChg chg="add mod">
          <ac:chgData name="曲谷洋一 / Magatani，Yoichi" userId="e7448681-faee-40c7-95e2-b401995003ad" providerId="ADAL" clId="{D2D70DDD-F6F9-40C2-A3C7-68E4D3851371}" dt="2023-03-13T11:54:40.955" v="2187" actId="1035"/>
          <ac:picMkLst>
            <pc:docMk/>
            <pc:sldMk cId="1372851275" sldId="379"/>
            <ac:picMk id="8" creationId="{F7CF25C7-36C9-2209-2505-AE6D4DF9EA09}"/>
          </ac:picMkLst>
        </pc:picChg>
        <pc:picChg chg="add mod">
          <ac:chgData name="曲谷洋一 / Magatani，Yoichi" userId="e7448681-faee-40c7-95e2-b401995003ad" providerId="ADAL" clId="{D2D70DDD-F6F9-40C2-A3C7-68E4D3851371}" dt="2023-03-13T11:43:57.912" v="1933" actId="164"/>
          <ac:picMkLst>
            <pc:docMk/>
            <pc:sldMk cId="1372851275" sldId="379"/>
            <ac:picMk id="35" creationId="{277B25AD-6829-E05C-910B-8234D7C42B61}"/>
          </ac:picMkLst>
        </pc:picChg>
        <pc:picChg chg="add mod">
          <ac:chgData name="曲谷洋一 / Magatani，Yoichi" userId="e7448681-faee-40c7-95e2-b401995003ad" providerId="ADAL" clId="{D2D70DDD-F6F9-40C2-A3C7-68E4D3851371}" dt="2023-03-13T11:43:57.912" v="1933" actId="164"/>
          <ac:picMkLst>
            <pc:docMk/>
            <pc:sldMk cId="1372851275" sldId="379"/>
            <ac:picMk id="36" creationId="{F399798E-B7E4-4CF9-3997-A5A9A43F57C0}"/>
          </ac:picMkLst>
        </pc:picChg>
        <pc:picChg chg="add mod">
          <ac:chgData name="曲谷洋一 / Magatani，Yoichi" userId="e7448681-faee-40c7-95e2-b401995003ad" providerId="ADAL" clId="{D2D70DDD-F6F9-40C2-A3C7-68E4D3851371}" dt="2023-03-13T11:43:57.912" v="1933" actId="164"/>
          <ac:picMkLst>
            <pc:docMk/>
            <pc:sldMk cId="1372851275" sldId="379"/>
            <ac:picMk id="37" creationId="{447064AE-3091-2910-F685-652A4C5A1532}"/>
          </ac:picMkLst>
        </pc:picChg>
        <pc:picChg chg="add mod">
          <ac:chgData name="曲谷洋一 / Magatani，Yoichi" userId="e7448681-faee-40c7-95e2-b401995003ad" providerId="ADAL" clId="{D2D70DDD-F6F9-40C2-A3C7-68E4D3851371}" dt="2023-03-13T11:43:57.912" v="1933" actId="164"/>
          <ac:picMkLst>
            <pc:docMk/>
            <pc:sldMk cId="1372851275" sldId="379"/>
            <ac:picMk id="38" creationId="{291B6A1C-F621-855F-7AD3-BC1C907F28FA}"/>
          </ac:picMkLst>
        </pc:picChg>
        <pc:picChg chg="add mod">
          <ac:chgData name="曲谷洋一 / Magatani，Yoichi" userId="e7448681-faee-40c7-95e2-b401995003ad" providerId="ADAL" clId="{D2D70DDD-F6F9-40C2-A3C7-68E4D3851371}" dt="2023-03-13T11:43:57.912" v="1933" actId="164"/>
          <ac:picMkLst>
            <pc:docMk/>
            <pc:sldMk cId="1372851275" sldId="379"/>
            <ac:picMk id="39" creationId="{872B2F04-F56C-AA2C-6865-14D81743EF21}"/>
          </ac:picMkLst>
        </pc:picChg>
        <pc:picChg chg="add mod">
          <ac:chgData name="曲谷洋一 / Magatani，Yoichi" userId="e7448681-faee-40c7-95e2-b401995003ad" providerId="ADAL" clId="{D2D70DDD-F6F9-40C2-A3C7-68E4D3851371}" dt="2023-03-13T11:43:57.912" v="1933" actId="164"/>
          <ac:picMkLst>
            <pc:docMk/>
            <pc:sldMk cId="1372851275" sldId="379"/>
            <ac:picMk id="40" creationId="{72721900-1C89-1792-0D0F-8C15A3E3AF09}"/>
          </ac:picMkLst>
        </pc:picChg>
        <pc:picChg chg="add mod">
          <ac:chgData name="曲谷洋一 / Magatani，Yoichi" userId="e7448681-faee-40c7-95e2-b401995003ad" providerId="ADAL" clId="{D2D70DDD-F6F9-40C2-A3C7-68E4D3851371}" dt="2023-03-13T11:43:57.912" v="1933" actId="164"/>
          <ac:picMkLst>
            <pc:docMk/>
            <pc:sldMk cId="1372851275" sldId="379"/>
            <ac:picMk id="41" creationId="{656882D0-10F8-7D16-55B5-C2CB2624E069}"/>
          </ac:picMkLst>
        </pc:picChg>
        <pc:picChg chg="add mod">
          <ac:chgData name="曲谷洋一 / Magatani，Yoichi" userId="e7448681-faee-40c7-95e2-b401995003ad" providerId="ADAL" clId="{D2D70DDD-F6F9-40C2-A3C7-68E4D3851371}" dt="2023-03-13T11:43:57.912" v="1933" actId="164"/>
          <ac:picMkLst>
            <pc:docMk/>
            <pc:sldMk cId="1372851275" sldId="379"/>
            <ac:picMk id="42" creationId="{33014E40-7DB7-3CEB-93B9-430B71B3A109}"/>
          </ac:picMkLst>
        </pc:picChg>
        <pc:picChg chg="add mod">
          <ac:chgData name="曲谷洋一 / Magatani，Yoichi" userId="e7448681-faee-40c7-95e2-b401995003ad" providerId="ADAL" clId="{D2D70DDD-F6F9-40C2-A3C7-68E4D3851371}" dt="2023-03-13T11:43:57.912" v="1933" actId="164"/>
          <ac:picMkLst>
            <pc:docMk/>
            <pc:sldMk cId="1372851275" sldId="379"/>
            <ac:picMk id="43" creationId="{4CB5C205-7C8D-1D32-4527-1BC5CF7FDDE3}"/>
          </ac:picMkLst>
        </pc:picChg>
        <pc:picChg chg="add mod">
          <ac:chgData name="曲谷洋一 / Magatani，Yoichi" userId="e7448681-faee-40c7-95e2-b401995003ad" providerId="ADAL" clId="{D2D70DDD-F6F9-40C2-A3C7-68E4D3851371}" dt="2023-03-13T11:43:57.912" v="1933" actId="164"/>
          <ac:picMkLst>
            <pc:docMk/>
            <pc:sldMk cId="1372851275" sldId="379"/>
            <ac:picMk id="44" creationId="{61A51F0B-73F4-3BF0-D351-F2CBC6A97F4D}"/>
          </ac:picMkLst>
        </pc:picChg>
        <pc:picChg chg="add mod">
          <ac:chgData name="曲谷洋一 / Magatani，Yoichi" userId="e7448681-faee-40c7-95e2-b401995003ad" providerId="ADAL" clId="{D2D70DDD-F6F9-40C2-A3C7-68E4D3851371}" dt="2023-03-13T11:43:57.912" v="1933" actId="164"/>
          <ac:picMkLst>
            <pc:docMk/>
            <pc:sldMk cId="1372851275" sldId="379"/>
            <ac:picMk id="45" creationId="{22C476D0-F28D-8BAC-42E6-B599F319A603}"/>
          </ac:picMkLst>
        </pc:picChg>
        <pc:picChg chg="add mod">
          <ac:chgData name="曲谷洋一 / Magatani，Yoichi" userId="e7448681-faee-40c7-95e2-b401995003ad" providerId="ADAL" clId="{D2D70DDD-F6F9-40C2-A3C7-68E4D3851371}" dt="2023-03-13T11:43:57.912" v="1933" actId="164"/>
          <ac:picMkLst>
            <pc:docMk/>
            <pc:sldMk cId="1372851275" sldId="379"/>
            <ac:picMk id="46" creationId="{479174AB-C3D4-7B79-A669-76F9337384A3}"/>
          </ac:picMkLst>
        </pc:picChg>
        <pc:picChg chg="add del mod">
          <ac:chgData name="曲谷洋一 / Magatani，Yoichi" userId="e7448681-faee-40c7-95e2-b401995003ad" providerId="ADAL" clId="{D2D70DDD-F6F9-40C2-A3C7-68E4D3851371}" dt="2023-03-13T11:47:38.012" v="1956" actId="478"/>
          <ac:picMkLst>
            <pc:docMk/>
            <pc:sldMk cId="1372851275" sldId="379"/>
            <ac:picMk id="50" creationId="{506EBC24-A7CD-3338-8510-F7C61B848EF8}"/>
          </ac:picMkLst>
        </pc:picChg>
        <pc:picChg chg="add del mod">
          <ac:chgData name="曲谷洋一 / Magatani，Yoichi" userId="e7448681-faee-40c7-95e2-b401995003ad" providerId="ADAL" clId="{D2D70DDD-F6F9-40C2-A3C7-68E4D3851371}" dt="2023-03-13T11:47:07.635" v="1951" actId="478"/>
          <ac:picMkLst>
            <pc:docMk/>
            <pc:sldMk cId="1372851275" sldId="379"/>
            <ac:picMk id="52" creationId="{B13A1735-CD97-5A6F-A767-176EAC208F04}"/>
          </ac:picMkLst>
        </pc:picChg>
        <pc:picChg chg="add mod">
          <ac:chgData name="曲谷洋一 / Magatani，Yoichi" userId="e7448681-faee-40c7-95e2-b401995003ad" providerId="ADAL" clId="{D2D70DDD-F6F9-40C2-A3C7-68E4D3851371}" dt="2023-03-13T11:54:40.955" v="2187" actId="1035"/>
          <ac:picMkLst>
            <pc:docMk/>
            <pc:sldMk cId="1372851275" sldId="379"/>
            <ac:picMk id="54" creationId="{C7DED597-3E2C-1AB2-BA87-9183032B2BD9}"/>
          </ac:picMkLst>
        </pc:picChg>
        <pc:picChg chg="add mod">
          <ac:chgData name="曲谷洋一 / Magatani，Yoichi" userId="e7448681-faee-40c7-95e2-b401995003ad" providerId="ADAL" clId="{D2D70DDD-F6F9-40C2-A3C7-68E4D3851371}" dt="2023-03-13T11:54:40.955" v="2187" actId="1035"/>
          <ac:picMkLst>
            <pc:docMk/>
            <pc:sldMk cId="1372851275" sldId="379"/>
            <ac:picMk id="56" creationId="{70A63412-DB11-92E9-6F5D-BB893B715BF7}"/>
          </ac:picMkLst>
        </pc:picChg>
        <pc:picChg chg="add mod">
          <ac:chgData name="曲谷洋一 / Magatani，Yoichi" userId="e7448681-faee-40c7-95e2-b401995003ad" providerId="ADAL" clId="{D2D70DDD-F6F9-40C2-A3C7-68E4D3851371}" dt="2023-03-13T11:54:40.955" v="2187" actId="1035"/>
          <ac:picMkLst>
            <pc:docMk/>
            <pc:sldMk cId="1372851275" sldId="379"/>
            <ac:picMk id="58" creationId="{DDE476B9-526A-FF87-194C-E1756D8FC26C}"/>
          </ac:picMkLst>
        </pc:picChg>
        <pc:picChg chg="add mod">
          <ac:chgData name="曲谷洋一 / Magatani，Yoichi" userId="e7448681-faee-40c7-95e2-b401995003ad" providerId="ADAL" clId="{D2D70DDD-F6F9-40C2-A3C7-68E4D3851371}" dt="2023-03-13T11:49:37.343" v="1969" actId="1076"/>
          <ac:picMkLst>
            <pc:docMk/>
            <pc:sldMk cId="1372851275" sldId="379"/>
            <ac:picMk id="59" creationId="{41721D49-5FB2-C046-1A63-A3B501B30F63}"/>
          </ac:picMkLst>
        </pc:picChg>
        <pc:picChg chg="add mod">
          <ac:chgData name="曲谷洋一 / Magatani，Yoichi" userId="e7448681-faee-40c7-95e2-b401995003ad" providerId="ADAL" clId="{D2D70DDD-F6F9-40C2-A3C7-68E4D3851371}" dt="2023-03-13T11:51:10.702" v="2003" actId="1076"/>
          <ac:picMkLst>
            <pc:docMk/>
            <pc:sldMk cId="1372851275" sldId="379"/>
            <ac:picMk id="60" creationId="{BBB52B6A-520E-420A-0A5A-F7D137F78E96}"/>
          </ac:picMkLst>
        </pc:picChg>
        <pc:picChg chg="add mod">
          <ac:chgData name="曲谷洋一 / Magatani，Yoichi" userId="e7448681-faee-40c7-95e2-b401995003ad" providerId="ADAL" clId="{D2D70DDD-F6F9-40C2-A3C7-68E4D3851371}" dt="2023-03-13T11:55:38.787" v="2232" actId="1076"/>
          <ac:picMkLst>
            <pc:docMk/>
            <pc:sldMk cId="1372851275" sldId="379"/>
            <ac:picMk id="88" creationId="{F4B5C86F-A726-EF7B-108C-AEE912E29F58}"/>
          </ac:picMkLst>
        </pc:picChg>
        <pc:cxnChg chg="add mod">
          <ac:chgData name="曲谷洋一 / Magatani，Yoichi" userId="e7448681-faee-40c7-95e2-b401995003ad" providerId="ADAL" clId="{D2D70DDD-F6F9-40C2-A3C7-68E4D3851371}" dt="2023-03-13T11:54:40.955" v="2187" actId="1035"/>
          <ac:cxnSpMkLst>
            <pc:docMk/>
            <pc:sldMk cId="1372851275" sldId="379"/>
            <ac:cxnSpMk id="62" creationId="{9ABF0A51-1266-DB68-E632-9F3AC2817902}"/>
          </ac:cxnSpMkLst>
        </pc:cxnChg>
        <pc:cxnChg chg="add mod">
          <ac:chgData name="曲谷洋一 / Magatani，Yoichi" userId="e7448681-faee-40c7-95e2-b401995003ad" providerId="ADAL" clId="{D2D70DDD-F6F9-40C2-A3C7-68E4D3851371}" dt="2023-03-13T11:54:40.955" v="2187" actId="1035"/>
          <ac:cxnSpMkLst>
            <pc:docMk/>
            <pc:sldMk cId="1372851275" sldId="379"/>
            <ac:cxnSpMk id="66" creationId="{28C48F84-25D3-A261-FE79-8CA7EAAA7F69}"/>
          </ac:cxnSpMkLst>
        </pc:cxnChg>
        <pc:cxnChg chg="add mod">
          <ac:chgData name="曲谷洋一 / Magatani，Yoichi" userId="e7448681-faee-40c7-95e2-b401995003ad" providerId="ADAL" clId="{D2D70DDD-F6F9-40C2-A3C7-68E4D3851371}" dt="2023-03-13T11:54:40.955" v="2187" actId="1035"/>
          <ac:cxnSpMkLst>
            <pc:docMk/>
            <pc:sldMk cId="1372851275" sldId="379"/>
            <ac:cxnSpMk id="67" creationId="{5162B2FC-46F2-9E7B-2EC2-E163E1334C23}"/>
          </ac:cxnSpMkLst>
        </pc:cxnChg>
        <pc:cxnChg chg="add mod">
          <ac:chgData name="曲谷洋一 / Magatani，Yoichi" userId="e7448681-faee-40c7-95e2-b401995003ad" providerId="ADAL" clId="{D2D70DDD-F6F9-40C2-A3C7-68E4D3851371}" dt="2023-03-13T11:54:40.955" v="2187" actId="1035"/>
          <ac:cxnSpMkLst>
            <pc:docMk/>
            <pc:sldMk cId="1372851275" sldId="379"/>
            <ac:cxnSpMk id="68" creationId="{84642612-97BA-4BD6-BB27-43A30836FB5A}"/>
          </ac:cxnSpMkLst>
        </pc:cxnChg>
        <pc:cxnChg chg="add mod">
          <ac:chgData name="曲谷洋一 / Magatani，Yoichi" userId="e7448681-faee-40c7-95e2-b401995003ad" providerId="ADAL" clId="{D2D70DDD-F6F9-40C2-A3C7-68E4D3851371}" dt="2023-03-13T11:54:40.955" v="2187" actId="1035"/>
          <ac:cxnSpMkLst>
            <pc:docMk/>
            <pc:sldMk cId="1372851275" sldId="379"/>
            <ac:cxnSpMk id="70" creationId="{DE9D2089-AEAB-CB2A-EC56-3ACE0A027A3F}"/>
          </ac:cxnSpMkLst>
        </pc:cxnChg>
        <pc:cxnChg chg="add mod">
          <ac:chgData name="曲谷洋一 / Magatani，Yoichi" userId="e7448681-faee-40c7-95e2-b401995003ad" providerId="ADAL" clId="{D2D70DDD-F6F9-40C2-A3C7-68E4D3851371}" dt="2023-03-13T11:54:40.955" v="2187" actId="1035"/>
          <ac:cxnSpMkLst>
            <pc:docMk/>
            <pc:sldMk cId="1372851275" sldId="379"/>
            <ac:cxnSpMk id="71" creationId="{FAB2DAE0-2FD4-94A1-8D87-B874B70A4084}"/>
          </ac:cxnSpMkLst>
        </pc:cxnChg>
      </pc:sldChg>
      <pc:sldChg chg="del">
        <pc:chgData name="曲谷洋一 / Magatani，Yoichi" userId="e7448681-faee-40c7-95e2-b401995003ad" providerId="ADAL" clId="{D2D70DDD-F6F9-40C2-A3C7-68E4D3851371}" dt="2023-03-13T10:54:37.478" v="1324" actId="47"/>
        <pc:sldMkLst>
          <pc:docMk/>
          <pc:sldMk cId="2322959003" sldId="394"/>
        </pc:sldMkLst>
      </pc:sldChg>
      <pc:sldChg chg="modSp mod">
        <pc:chgData name="曲谷洋一 / Magatani，Yoichi" userId="e7448681-faee-40c7-95e2-b401995003ad" providerId="ADAL" clId="{D2D70DDD-F6F9-40C2-A3C7-68E4D3851371}" dt="2023-03-13T11:59:06.402" v="2305" actId="14100"/>
        <pc:sldMkLst>
          <pc:docMk/>
          <pc:sldMk cId="4265388550" sldId="414"/>
        </pc:sldMkLst>
        <pc:spChg chg="mod">
          <ac:chgData name="曲谷洋一 / Magatani，Yoichi" userId="e7448681-faee-40c7-95e2-b401995003ad" providerId="ADAL" clId="{D2D70DDD-F6F9-40C2-A3C7-68E4D3851371}" dt="2023-03-13T11:59:06.402" v="2305" actId="14100"/>
          <ac:spMkLst>
            <pc:docMk/>
            <pc:sldMk cId="4265388550" sldId="414"/>
            <ac:spMk id="2" creationId="{EA7C1D98-21EC-B5DF-3DC2-2A39385FAE6D}"/>
          </ac:spMkLst>
        </pc:spChg>
      </pc:sldChg>
      <pc:sldChg chg="addSp delSp modSp mod">
        <pc:chgData name="曲谷洋一 / Magatani，Yoichi" userId="e7448681-faee-40c7-95e2-b401995003ad" providerId="ADAL" clId="{D2D70DDD-F6F9-40C2-A3C7-68E4D3851371}" dt="2023-03-13T12:04:20.216" v="2329" actId="478"/>
        <pc:sldMkLst>
          <pc:docMk/>
          <pc:sldMk cId="1219986854" sldId="415"/>
        </pc:sldMkLst>
        <pc:spChg chg="del mod">
          <ac:chgData name="曲谷洋一 / Magatani，Yoichi" userId="e7448681-faee-40c7-95e2-b401995003ad" providerId="ADAL" clId="{D2D70DDD-F6F9-40C2-A3C7-68E4D3851371}" dt="2023-03-13T12:04:20.216" v="2329" actId="478"/>
          <ac:spMkLst>
            <pc:docMk/>
            <pc:sldMk cId="1219986854" sldId="415"/>
            <ac:spMk id="3" creationId="{489009F2-CC12-763B-1250-F7FFF9C5E849}"/>
          </ac:spMkLst>
        </pc:spChg>
        <pc:spChg chg="mod">
          <ac:chgData name="曲谷洋一 / Magatani，Yoichi" userId="e7448681-faee-40c7-95e2-b401995003ad" providerId="ADAL" clId="{D2D70DDD-F6F9-40C2-A3C7-68E4D3851371}" dt="2023-03-13T08:22:39.647" v="271"/>
          <ac:spMkLst>
            <pc:docMk/>
            <pc:sldMk cId="1219986854" sldId="415"/>
            <ac:spMk id="4" creationId="{09A110FF-651C-4F2D-BF42-3E1D6289F474}"/>
          </ac:spMkLst>
        </pc:spChg>
        <pc:spChg chg="add mod">
          <ac:chgData name="曲谷洋一 / Magatani，Yoichi" userId="e7448681-faee-40c7-95e2-b401995003ad" providerId="ADAL" clId="{D2D70DDD-F6F9-40C2-A3C7-68E4D3851371}" dt="2023-03-13T08:21:58.030" v="257" actId="1035"/>
          <ac:spMkLst>
            <pc:docMk/>
            <pc:sldMk cId="1219986854" sldId="415"/>
            <ac:spMk id="5" creationId="{AAF6FF8A-1EC2-7A69-75F3-FEF0D32D30DD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8" creationId="{91F34CB0-1BB7-1F0D-74E4-5C965736B13A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9" creationId="{33AA2C7D-BB2E-AC2E-7600-70D52BF8A6E4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" creationId="{FD1B922A-7B2A-AE22-5138-47ACDCD669EF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1" creationId="{5E6061AB-FFC3-2AD8-8772-513081FAD640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2" creationId="{49C571B5-5382-2EA1-4BDB-00ECCEA96359}"/>
          </ac:spMkLst>
        </pc:spChg>
        <pc:spChg chg="add mod">
          <ac:chgData name="曲谷洋一 / Magatani，Yoichi" userId="e7448681-faee-40c7-95e2-b401995003ad" providerId="ADAL" clId="{D2D70DDD-F6F9-40C2-A3C7-68E4D3851371}" dt="2023-03-13T09:47:00.631" v="926" actId="14100"/>
          <ac:spMkLst>
            <pc:docMk/>
            <pc:sldMk cId="1219986854" sldId="415"/>
            <ac:spMk id="13" creationId="{4EC89037-694C-E90D-B2A6-86CD4DB2FA37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4" creationId="{6344F39A-BF21-3FEF-E242-A495B9893F9F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5" creationId="{3CC3F4F5-7F8B-567A-5F27-7CDA8E854A14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6" creationId="{C506F3F2-88DE-7B8A-82A1-F3B7F43FE805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7" creationId="{1FA7220F-517D-9211-2237-E1A3CFDCE1D9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8" creationId="{B953CC3B-4EF2-D27C-BE62-D10DE19B793C}"/>
          </ac:spMkLst>
        </pc:spChg>
        <pc:spChg chg="add del mod">
          <ac:chgData name="曲谷洋一 / Magatani，Yoichi" userId="e7448681-faee-40c7-95e2-b401995003ad" providerId="ADAL" clId="{D2D70DDD-F6F9-40C2-A3C7-68E4D3851371}" dt="2023-03-13T09:39:54.961" v="578" actId="478"/>
          <ac:spMkLst>
            <pc:docMk/>
            <pc:sldMk cId="1219986854" sldId="415"/>
            <ac:spMk id="19" creationId="{04F3E9B1-93E4-11EF-AA6F-C155A9CB14C2}"/>
          </ac:spMkLst>
        </pc:spChg>
        <pc:spChg chg="add del mod">
          <ac:chgData name="曲谷洋一 / Magatani，Yoichi" userId="e7448681-faee-40c7-95e2-b401995003ad" providerId="ADAL" clId="{D2D70DDD-F6F9-40C2-A3C7-68E4D3851371}" dt="2023-03-13T09:39:54.961" v="578" actId="478"/>
          <ac:spMkLst>
            <pc:docMk/>
            <pc:sldMk cId="1219986854" sldId="415"/>
            <ac:spMk id="20" creationId="{9688CECE-5A77-7E99-10BF-9E687669634B}"/>
          </ac:spMkLst>
        </pc:spChg>
        <pc:spChg chg="add del mod">
          <ac:chgData name="曲谷洋一 / Magatani，Yoichi" userId="e7448681-faee-40c7-95e2-b401995003ad" providerId="ADAL" clId="{D2D70DDD-F6F9-40C2-A3C7-68E4D3851371}" dt="2023-03-13T09:39:54.961" v="578" actId="478"/>
          <ac:spMkLst>
            <pc:docMk/>
            <pc:sldMk cId="1219986854" sldId="415"/>
            <ac:spMk id="21" creationId="{7E0CD338-F389-F11A-328E-FD373E742829}"/>
          </ac:spMkLst>
        </pc:spChg>
        <pc:spChg chg="add del mod">
          <ac:chgData name="曲谷洋一 / Magatani，Yoichi" userId="e7448681-faee-40c7-95e2-b401995003ad" providerId="ADAL" clId="{D2D70DDD-F6F9-40C2-A3C7-68E4D3851371}" dt="2023-03-13T09:39:54.961" v="578" actId="478"/>
          <ac:spMkLst>
            <pc:docMk/>
            <pc:sldMk cId="1219986854" sldId="415"/>
            <ac:spMk id="22" creationId="{303C06AD-2BD6-29CF-CC21-19D0C6A26770}"/>
          </ac:spMkLst>
        </pc:spChg>
        <pc:spChg chg="add del mod">
          <ac:chgData name="曲谷洋一 / Magatani，Yoichi" userId="e7448681-faee-40c7-95e2-b401995003ad" providerId="ADAL" clId="{D2D70DDD-F6F9-40C2-A3C7-68E4D3851371}" dt="2023-03-13T09:39:54.961" v="578" actId="478"/>
          <ac:spMkLst>
            <pc:docMk/>
            <pc:sldMk cId="1219986854" sldId="415"/>
            <ac:spMk id="23" creationId="{C816A45E-FF66-6CAE-48F9-F5EB0FFAF8F4}"/>
          </ac:spMkLst>
        </pc:spChg>
        <pc:spChg chg="add del mod">
          <ac:chgData name="曲谷洋一 / Magatani，Yoichi" userId="e7448681-faee-40c7-95e2-b401995003ad" providerId="ADAL" clId="{D2D70DDD-F6F9-40C2-A3C7-68E4D3851371}" dt="2023-03-13T09:39:54.961" v="578" actId="478"/>
          <ac:spMkLst>
            <pc:docMk/>
            <pc:sldMk cId="1219986854" sldId="415"/>
            <ac:spMk id="24" creationId="{0589B9DA-F782-A327-69E0-3D37DF265C7F}"/>
          </ac:spMkLst>
        </pc:spChg>
        <pc:spChg chg="add mod topLvl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25" creationId="{2F2EC273-433D-49DA-79FA-6C9A70777FB0}"/>
          </ac:spMkLst>
        </pc:spChg>
        <pc:spChg chg="add mod topLvl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26" creationId="{E4E855F0-F4FF-D885-C9AB-B15884AD4EA0}"/>
          </ac:spMkLst>
        </pc:spChg>
        <pc:spChg chg="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29" creationId="{6732EFEB-8D26-EECC-AB70-0ACE7493ED0B}"/>
          </ac:spMkLst>
        </pc:spChg>
        <pc:spChg chg="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30" creationId="{A86D818C-2D7E-97B8-56C0-2E4B3A17C21C}"/>
          </ac:spMkLst>
        </pc:spChg>
        <pc:spChg chg="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24" creationId="{0FAD75F4-50FF-DE97-C25F-AFC3F8E306B7}"/>
          </ac:spMkLst>
        </pc:spChg>
        <pc:spChg chg="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25" creationId="{66E88698-7653-F5D4-8F3C-511D46AF2E46}"/>
          </ac:spMkLst>
        </pc:spChg>
        <pc:spChg chg="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28" creationId="{8F7EB1F5-1EE8-1187-B9F8-A3C2E19062C9}"/>
          </ac:spMkLst>
        </pc:spChg>
        <pc:spChg chg="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29" creationId="{DE25A0C4-AF6E-C726-1605-B1E66AC6A416}"/>
          </ac:spMkLst>
        </pc:spChg>
        <pc:spChg chg="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31" creationId="{D340E35A-7431-9F3E-5B15-869750E8E1A4}"/>
          </ac:spMkLst>
        </pc:spChg>
        <pc:spChg chg="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32" creationId="{3C26D3D7-01CA-F7CD-ABDF-61A94ADA149C}"/>
          </ac:spMkLst>
        </pc:spChg>
        <pc:spChg chg="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34" creationId="{70DADD04-775A-56B1-7F2C-2CC47C11404A}"/>
          </ac:spMkLst>
        </pc:spChg>
        <pc:spChg chg="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35" creationId="{2D34FC62-67BD-D333-2488-3E77080371AA}"/>
          </ac:spMkLst>
        </pc:spChg>
        <pc:spChg chg="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37" creationId="{85E4926D-1126-C5EA-8D03-F8CCCE19A1A4}"/>
          </ac:spMkLst>
        </pc:spChg>
        <pc:spChg chg="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38" creationId="{BCB51549-2B49-8E2A-0C1D-DA5E7C5E27B8}"/>
          </ac:spMkLst>
        </pc:spChg>
        <pc:spChg chg="mod">
          <ac:chgData name="曲谷洋一 / Magatani，Yoichi" userId="e7448681-faee-40c7-95e2-b401995003ad" providerId="ADAL" clId="{D2D70DDD-F6F9-40C2-A3C7-68E4D3851371}" dt="2023-03-13T09:41:36.043" v="612"/>
          <ac:spMkLst>
            <pc:docMk/>
            <pc:sldMk cId="1219986854" sldId="415"/>
            <ac:spMk id="1040" creationId="{81B38238-4ACA-99E2-658B-42E3E40AB41C}"/>
          </ac:spMkLst>
        </pc:spChg>
        <pc:spChg chg="mod">
          <ac:chgData name="曲谷洋一 / Magatani，Yoichi" userId="e7448681-faee-40c7-95e2-b401995003ad" providerId="ADAL" clId="{D2D70DDD-F6F9-40C2-A3C7-68E4D3851371}" dt="2023-03-13T09:41:36.043" v="612"/>
          <ac:spMkLst>
            <pc:docMk/>
            <pc:sldMk cId="1219986854" sldId="415"/>
            <ac:spMk id="1041" creationId="{B46D2AF2-D3BD-ACB4-9CA9-CA447DFB5821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42" creationId="{FA8C1F12-477A-0584-D68A-2459850A1789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43" creationId="{56F91EB4-AF2B-E357-A93D-7C6D511B8D35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44" creationId="{621453EB-F36E-A224-CE24-C16FE41B699F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45" creationId="{1A07F9B1-97B5-A1DF-4D10-ABC5659C65DF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46" creationId="{DC1E8A85-00D9-DCAF-172E-0DB879BF2ABF}"/>
          </ac:spMkLst>
        </pc:spChg>
        <pc:spChg chg="add mod">
          <ac:chgData name="曲谷洋一 / Magatani，Yoichi" userId="e7448681-faee-40c7-95e2-b401995003ad" providerId="ADAL" clId="{D2D70DDD-F6F9-40C2-A3C7-68E4D3851371}" dt="2023-03-13T09:45:04.429" v="924" actId="207"/>
          <ac:spMkLst>
            <pc:docMk/>
            <pc:sldMk cId="1219986854" sldId="415"/>
            <ac:spMk id="1047" creationId="{57D151C6-8403-B6F9-DCAF-E73B0A3FF69E}"/>
          </ac:spMkLst>
        </pc:spChg>
        <pc:grpChg chg="add del mod">
          <ac:chgData name="曲谷洋一 / Magatani，Yoichi" userId="e7448681-faee-40c7-95e2-b401995003ad" providerId="ADAL" clId="{D2D70DDD-F6F9-40C2-A3C7-68E4D3851371}" dt="2023-03-13T09:41:57.654" v="620" actId="165"/>
          <ac:grpSpMkLst>
            <pc:docMk/>
            <pc:sldMk cId="1219986854" sldId="415"/>
            <ac:grpSpMk id="27" creationId="{945749B5-1832-A0E2-E510-B63BDAD1ADD0}"/>
          </ac:grpSpMkLst>
        </pc:grpChg>
        <pc:grpChg chg="add mod">
          <ac:chgData name="曲谷洋一 / Magatani，Yoichi" userId="e7448681-faee-40c7-95e2-b401995003ad" providerId="ADAL" clId="{D2D70DDD-F6F9-40C2-A3C7-68E4D3851371}" dt="2023-03-13T09:45:04.429" v="924" actId="207"/>
          <ac:grpSpMkLst>
            <pc:docMk/>
            <pc:sldMk cId="1219986854" sldId="415"/>
            <ac:grpSpMk id="28" creationId="{65BC8D4C-15E3-5099-3475-BE5704638A35}"/>
          </ac:grpSpMkLst>
        </pc:grpChg>
        <pc:grpChg chg="add mod">
          <ac:chgData name="曲谷洋一 / Magatani，Yoichi" userId="e7448681-faee-40c7-95e2-b401995003ad" providerId="ADAL" clId="{D2D70DDD-F6F9-40C2-A3C7-68E4D3851371}" dt="2023-03-13T09:45:04.429" v="924" actId="207"/>
          <ac:grpSpMkLst>
            <pc:docMk/>
            <pc:sldMk cId="1219986854" sldId="415"/>
            <ac:grpSpMk id="31" creationId="{C7D532DD-26A0-EFA2-1A17-AE9948EEB678}"/>
          </ac:grpSpMkLst>
        </pc:grpChg>
        <pc:grpChg chg="add mod">
          <ac:chgData name="曲谷洋一 / Magatani，Yoichi" userId="e7448681-faee-40c7-95e2-b401995003ad" providerId="ADAL" clId="{D2D70DDD-F6F9-40C2-A3C7-68E4D3851371}" dt="2023-03-13T09:45:04.429" v="924" actId="207"/>
          <ac:grpSpMkLst>
            <pc:docMk/>
            <pc:sldMk cId="1219986854" sldId="415"/>
            <ac:grpSpMk id="1027" creationId="{0B5A2157-D3C0-B838-8FBA-108EF46AC4FA}"/>
          </ac:grpSpMkLst>
        </pc:grpChg>
        <pc:grpChg chg="add mod">
          <ac:chgData name="曲谷洋一 / Magatani，Yoichi" userId="e7448681-faee-40c7-95e2-b401995003ad" providerId="ADAL" clId="{D2D70DDD-F6F9-40C2-A3C7-68E4D3851371}" dt="2023-03-13T09:45:04.429" v="924" actId="207"/>
          <ac:grpSpMkLst>
            <pc:docMk/>
            <pc:sldMk cId="1219986854" sldId="415"/>
            <ac:grpSpMk id="1030" creationId="{08CB6991-5D45-11B9-CE31-87CCAD2DA62E}"/>
          </ac:grpSpMkLst>
        </pc:grpChg>
        <pc:grpChg chg="add mod">
          <ac:chgData name="曲谷洋一 / Magatani，Yoichi" userId="e7448681-faee-40c7-95e2-b401995003ad" providerId="ADAL" clId="{D2D70DDD-F6F9-40C2-A3C7-68E4D3851371}" dt="2023-03-13T09:45:04.429" v="924" actId="207"/>
          <ac:grpSpMkLst>
            <pc:docMk/>
            <pc:sldMk cId="1219986854" sldId="415"/>
            <ac:grpSpMk id="1033" creationId="{61B7A484-8FB1-6627-E959-DF53C60D016C}"/>
          </ac:grpSpMkLst>
        </pc:grpChg>
        <pc:grpChg chg="add mod">
          <ac:chgData name="曲谷洋一 / Magatani，Yoichi" userId="e7448681-faee-40c7-95e2-b401995003ad" providerId="ADAL" clId="{D2D70DDD-F6F9-40C2-A3C7-68E4D3851371}" dt="2023-03-13T09:45:04.429" v="924" actId="207"/>
          <ac:grpSpMkLst>
            <pc:docMk/>
            <pc:sldMk cId="1219986854" sldId="415"/>
            <ac:grpSpMk id="1036" creationId="{31B24D2B-E451-37BC-E5B6-FA1E98CB83CE}"/>
          </ac:grpSpMkLst>
        </pc:grpChg>
        <pc:grpChg chg="add del mod">
          <ac:chgData name="曲谷洋一 / Magatani，Yoichi" userId="e7448681-faee-40c7-95e2-b401995003ad" providerId="ADAL" clId="{D2D70DDD-F6F9-40C2-A3C7-68E4D3851371}" dt="2023-03-13T09:44:30.231" v="921" actId="478"/>
          <ac:grpSpMkLst>
            <pc:docMk/>
            <pc:sldMk cId="1219986854" sldId="415"/>
            <ac:grpSpMk id="1039" creationId="{1DA30A96-E34B-54F9-8E5C-62699BFEC36E}"/>
          </ac:grpSpMkLst>
        </pc:grpChg>
        <pc:grpChg chg="add mod">
          <ac:chgData name="曲谷洋一 / Magatani，Yoichi" userId="e7448681-faee-40c7-95e2-b401995003ad" providerId="ADAL" clId="{D2D70DDD-F6F9-40C2-A3C7-68E4D3851371}" dt="2023-03-13T09:45:08.549" v="925" actId="1076"/>
          <ac:grpSpMkLst>
            <pc:docMk/>
            <pc:sldMk cId="1219986854" sldId="415"/>
            <ac:grpSpMk id="1048" creationId="{FFC45979-1CEA-3820-D3B3-6715F8A3B65F}"/>
          </ac:grpSpMkLst>
        </pc:grpChg>
        <pc:graphicFrameChg chg="add mod modGraphic">
          <ac:chgData name="曲谷洋一 / Magatani，Yoichi" userId="e7448681-faee-40c7-95e2-b401995003ad" providerId="ADAL" clId="{D2D70DDD-F6F9-40C2-A3C7-68E4D3851371}" dt="2023-03-13T11:24:43.611" v="1441" actId="20577"/>
          <ac:graphicFrameMkLst>
            <pc:docMk/>
            <pc:sldMk cId="1219986854" sldId="415"/>
            <ac:graphicFrameMk id="2" creationId="{524D3C77-8229-B62C-420C-E9E4FDA08886}"/>
          </ac:graphicFrameMkLst>
        </pc:graphicFrameChg>
        <pc:picChg chg="add mod">
          <ac:chgData name="曲谷洋一 / Magatani，Yoichi" userId="e7448681-faee-40c7-95e2-b401995003ad" providerId="ADAL" clId="{D2D70DDD-F6F9-40C2-A3C7-68E4D3851371}" dt="2023-03-13T09:47:10.239" v="927" actId="1076"/>
          <ac:picMkLst>
            <pc:docMk/>
            <pc:sldMk cId="1219986854" sldId="415"/>
            <ac:picMk id="7" creationId="{2E1DE7AF-F98F-79E8-AE80-1A55CC216BC3}"/>
          </ac:picMkLst>
        </pc:picChg>
        <pc:picChg chg="add del mod">
          <ac:chgData name="曲谷洋一 / Magatani，Yoichi" userId="e7448681-faee-40c7-95e2-b401995003ad" providerId="ADAL" clId="{D2D70DDD-F6F9-40C2-A3C7-68E4D3851371}" dt="2023-03-13T09:44:37.854" v="922" actId="478"/>
          <ac:picMkLst>
            <pc:docMk/>
            <pc:sldMk cId="1219986854" sldId="415"/>
            <ac:picMk id="1026" creationId="{82118790-A73A-DA93-E076-9D75D7656928}"/>
          </ac:picMkLst>
        </pc:picChg>
        <pc:picChg chg="add mod">
          <ac:chgData name="曲谷洋一 / Magatani，Yoichi" userId="e7448681-faee-40c7-95e2-b401995003ad" providerId="ADAL" clId="{D2D70DDD-F6F9-40C2-A3C7-68E4D3851371}" dt="2023-03-13T09:47:16.966" v="929" actId="1076"/>
          <ac:picMkLst>
            <pc:docMk/>
            <pc:sldMk cId="1219986854" sldId="415"/>
            <ac:picMk id="1049" creationId="{2E9E4186-1299-B4BB-E4F1-2BB30BAC2808}"/>
          </ac:picMkLst>
        </pc:picChg>
        <pc:picChg chg="add mod">
          <ac:chgData name="曲谷洋一 / Magatani，Yoichi" userId="e7448681-faee-40c7-95e2-b401995003ad" providerId="ADAL" clId="{D2D70DDD-F6F9-40C2-A3C7-68E4D3851371}" dt="2023-03-13T09:47:23.860" v="931" actId="1076"/>
          <ac:picMkLst>
            <pc:docMk/>
            <pc:sldMk cId="1219986854" sldId="415"/>
            <ac:picMk id="1050" creationId="{FFE8CBC9-8337-5D70-4EE1-0ABB30965014}"/>
          </ac:picMkLst>
        </pc:picChg>
        <pc:picChg chg="add mod">
          <ac:chgData name="曲谷洋一 / Magatani，Yoichi" userId="e7448681-faee-40c7-95e2-b401995003ad" providerId="ADAL" clId="{D2D70DDD-F6F9-40C2-A3C7-68E4D3851371}" dt="2023-03-13T09:47:33.460" v="933" actId="1076"/>
          <ac:picMkLst>
            <pc:docMk/>
            <pc:sldMk cId="1219986854" sldId="415"/>
            <ac:picMk id="1051" creationId="{D0F64B82-BD6D-118E-E4E0-94693517EC34}"/>
          </ac:picMkLst>
        </pc:picChg>
        <pc:picChg chg="add mod">
          <ac:chgData name="曲谷洋一 / Magatani，Yoichi" userId="e7448681-faee-40c7-95e2-b401995003ad" providerId="ADAL" clId="{D2D70DDD-F6F9-40C2-A3C7-68E4D3851371}" dt="2023-03-13T09:47:57.468" v="935" actId="1076"/>
          <ac:picMkLst>
            <pc:docMk/>
            <pc:sldMk cId="1219986854" sldId="415"/>
            <ac:picMk id="1052" creationId="{5F994EB6-2FD7-AD02-92CA-C38F8D459FB4}"/>
          </ac:picMkLst>
        </pc:picChg>
        <pc:picChg chg="add mod">
          <ac:chgData name="曲谷洋一 / Magatani，Yoichi" userId="e7448681-faee-40c7-95e2-b401995003ad" providerId="ADAL" clId="{D2D70DDD-F6F9-40C2-A3C7-68E4D3851371}" dt="2023-03-13T09:47:57.468" v="935" actId="1076"/>
          <ac:picMkLst>
            <pc:docMk/>
            <pc:sldMk cId="1219986854" sldId="415"/>
            <ac:picMk id="1053" creationId="{18ABE89E-B69B-0DB2-3752-738548CD3176}"/>
          </ac:picMkLst>
        </pc:picChg>
        <pc:picChg chg="add mod">
          <ac:chgData name="曲谷洋一 / Magatani，Yoichi" userId="e7448681-faee-40c7-95e2-b401995003ad" providerId="ADAL" clId="{D2D70DDD-F6F9-40C2-A3C7-68E4D3851371}" dt="2023-03-13T09:47:57.468" v="935" actId="1076"/>
          <ac:picMkLst>
            <pc:docMk/>
            <pc:sldMk cId="1219986854" sldId="415"/>
            <ac:picMk id="1054" creationId="{09EFD67D-22A6-190E-47E1-C45660AA6376}"/>
          </ac:picMkLst>
        </pc:picChg>
        <pc:picChg chg="add mod">
          <ac:chgData name="曲谷洋一 / Magatani，Yoichi" userId="e7448681-faee-40c7-95e2-b401995003ad" providerId="ADAL" clId="{D2D70DDD-F6F9-40C2-A3C7-68E4D3851371}" dt="2023-03-13T09:47:57.468" v="935" actId="1076"/>
          <ac:picMkLst>
            <pc:docMk/>
            <pc:sldMk cId="1219986854" sldId="415"/>
            <ac:picMk id="1055" creationId="{BC6F9351-014A-84B8-8B37-92FDCFD725A1}"/>
          </ac:picMkLst>
        </pc:picChg>
      </pc:sldChg>
      <pc:sldChg chg="addSp delSp modSp add mod">
        <pc:chgData name="曲谷洋一 / Magatani，Yoichi" userId="e7448681-faee-40c7-95e2-b401995003ad" providerId="ADAL" clId="{D2D70DDD-F6F9-40C2-A3C7-68E4D3851371}" dt="2023-03-13T11:42:11.209" v="1911" actId="20577"/>
        <pc:sldMkLst>
          <pc:docMk/>
          <pc:sldMk cId="178538306" sldId="416"/>
        </pc:sldMkLst>
        <pc:spChg chg="del mod">
          <ac:chgData name="曲谷洋一 / Magatani，Yoichi" userId="e7448681-faee-40c7-95e2-b401995003ad" providerId="ADAL" clId="{D2D70DDD-F6F9-40C2-A3C7-68E4D3851371}" dt="2023-03-13T11:40:59.383" v="1788" actId="478"/>
          <ac:spMkLst>
            <pc:docMk/>
            <pc:sldMk cId="178538306" sldId="416"/>
            <ac:spMk id="3" creationId="{489009F2-CC12-763B-1250-F7FFF9C5E849}"/>
          </ac:spMkLst>
        </pc:spChg>
        <pc:spChg chg="mod">
          <ac:chgData name="曲谷洋一 / Magatani，Yoichi" userId="e7448681-faee-40c7-95e2-b401995003ad" providerId="ADAL" clId="{D2D70DDD-F6F9-40C2-A3C7-68E4D3851371}" dt="2023-03-13T08:23:53.173" v="290" actId="6549"/>
          <ac:spMkLst>
            <pc:docMk/>
            <pc:sldMk cId="178538306" sldId="416"/>
            <ac:spMk id="4" creationId="{09A110FF-651C-4F2D-BF42-3E1D6289F474}"/>
          </ac:spMkLst>
        </pc:spChg>
        <pc:spChg chg="add mod">
          <ac:chgData name="曲谷洋一 / Magatani，Yoichi" userId="e7448681-faee-40c7-95e2-b401995003ad" providerId="ADAL" clId="{D2D70DDD-F6F9-40C2-A3C7-68E4D3851371}" dt="2023-03-13T11:32:17.167" v="1507" actId="12788"/>
          <ac:spMkLst>
            <pc:docMk/>
            <pc:sldMk cId="178538306" sldId="416"/>
            <ac:spMk id="17" creationId="{9A280DA3-8E47-D85A-95AA-6AC9CBF9639E}"/>
          </ac:spMkLst>
        </pc:spChg>
        <pc:spChg chg="add mod">
          <ac:chgData name="曲谷洋一 / Magatani，Yoichi" userId="e7448681-faee-40c7-95e2-b401995003ad" providerId="ADAL" clId="{D2D70DDD-F6F9-40C2-A3C7-68E4D3851371}" dt="2023-03-13T11:35:35.764" v="1610" actId="1038"/>
          <ac:spMkLst>
            <pc:docMk/>
            <pc:sldMk cId="178538306" sldId="416"/>
            <ac:spMk id="18" creationId="{7F34EA01-585C-3003-A528-961D365D1120}"/>
          </ac:spMkLst>
        </pc:spChg>
        <pc:spChg chg="add mod">
          <ac:chgData name="曲谷洋一 / Magatani，Yoichi" userId="e7448681-faee-40c7-95e2-b401995003ad" providerId="ADAL" clId="{D2D70DDD-F6F9-40C2-A3C7-68E4D3851371}" dt="2023-03-13T11:31:04.674" v="1485" actId="1076"/>
          <ac:spMkLst>
            <pc:docMk/>
            <pc:sldMk cId="178538306" sldId="416"/>
            <ac:spMk id="19" creationId="{E3DF58AA-2168-FB25-0A86-A049479719C6}"/>
          </ac:spMkLst>
        </pc:spChg>
        <pc:spChg chg="add mod">
          <ac:chgData name="曲谷洋一 / Magatani，Yoichi" userId="e7448681-faee-40c7-95e2-b401995003ad" providerId="ADAL" clId="{D2D70DDD-F6F9-40C2-A3C7-68E4D3851371}" dt="2023-03-13T11:32:17.167" v="1507" actId="12788"/>
          <ac:spMkLst>
            <pc:docMk/>
            <pc:sldMk cId="178538306" sldId="416"/>
            <ac:spMk id="20" creationId="{BCA41EED-4A4F-1B20-CA28-536A83EA5F3B}"/>
          </ac:spMkLst>
        </pc:spChg>
        <pc:spChg chg="add mod">
          <ac:chgData name="曲谷洋一 / Magatani，Yoichi" userId="e7448681-faee-40c7-95e2-b401995003ad" providerId="ADAL" clId="{D2D70DDD-F6F9-40C2-A3C7-68E4D3851371}" dt="2023-03-13T11:32:31.303" v="1519" actId="20577"/>
          <ac:spMkLst>
            <pc:docMk/>
            <pc:sldMk cId="178538306" sldId="416"/>
            <ac:spMk id="21" creationId="{75D2420E-860D-6970-E221-982EBBF33662}"/>
          </ac:spMkLst>
        </pc:spChg>
        <pc:spChg chg="add mod">
          <ac:chgData name="曲谷洋一 / Magatani，Yoichi" userId="e7448681-faee-40c7-95e2-b401995003ad" providerId="ADAL" clId="{D2D70DDD-F6F9-40C2-A3C7-68E4D3851371}" dt="2023-03-13T11:35:35.764" v="1610" actId="1038"/>
          <ac:spMkLst>
            <pc:docMk/>
            <pc:sldMk cId="178538306" sldId="416"/>
            <ac:spMk id="22" creationId="{9FFA93A1-DB47-A2C3-6474-8C62F433D089}"/>
          </ac:spMkLst>
        </pc:spChg>
        <pc:spChg chg="add del">
          <ac:chgData name="曲谷洋一 / Magatani，Yoichi" userId="e7448681-faee-40c7-95e2-b401995003ad" providerId="ADAL" clId="{D2D70DDD-F6F9-40C2-A3C7-68E4D3851371}" dt="2023-03-13T11:33:14.548" v="1554" actId="478"/>
          <ac:spMkLst>
            <pc:docMk/>
            <pc:sldMk cId="178538306" sldId="416"/>
            <ac:spMk id="23" creationId="{97933EBF-D03B-D282-FCE2-C5B0571676B7}"/>
          </ac:spMkLst>
        </pc:spChg>
        <pc:spChg chg="add del">
          <ac:chgData name="曲谷洋一 / Magatani，Yoichi" userId="e7448681-faee-40c7-95e2-b401995003ad" providerId="ADAL" clId="{D2D70DDD-F6F9-40C2-A3C7-68E4D3851371}" dt="2023-03-13T11:33:29.781" v="1557" actId="478"/>
          <ac:spMkLst>
            <pc:docMk/>
            <pc:sldMk cId="178538306" sldId="416"/>
            <ac:spMk id="24" creationId="{C2FC42B2-274E-8839-15C3-71DD1DB2B569}"/>
          </ac:spMkLst>
        </pc:spChg>
        <pc:spChg chg="add mod">
          <ac:chgData name="曲谷洋一 / Magatani，Yoichi" userId="e7448681-faee-40c7-95e2-b401995003ad" providerId="ADAL" clId="{D2D70DDD-F6F9-40C2-A3C7-68E4D3851371}" dt="2023-03-13T11:40:40.745" v="1780" actId="20577"/>
          <ac:spMkLst>
            <pc:docMk/>
            <pc:sldMk cId="178538306" sldId="416"/>
            <ac:spMk id="36" creationId="{8308C0C5-7B13-E295-A3FD-D44526B908AC}"/>
          </ac:spMkLst>
        </pc:spChg>
        <pc:graphicFrameChg chg="modGraphic">
          <ac:chgData name="曲谷洋一 / Magatani，Yoichi" userId="e7448681-faee-40c7-95e2-b401995003ad" providerId="ADAL" clId="{D2D70DDD-F6F9-40C2-A3C7-68E4D3851371}" dt="2023-03-13T11:42:11.209" v="1911" actId="20577"/>
          <ac:graphicFrameMkLst>
            <pc:docMk/>
            <pc:sldMk cId="178538306" sldId="416"/>
            <ac:graphicFrameMk id="2" creationId="{524D3C77-8229-B62C-420C-E9E4FDA08886}"/>
          </ac:graphicFrameMkLst>
        </pc:graphicFrameChg>
        <pc:picChg chg="add mod">
          <ac:chgData name="曲谷洋一 / Magatani，Yoichi" userId="e7448681-faee-40c7-95e2-b401995003ad" providerId="ADAL" clId="{D2D70DDD-F6F9-40C2-A3C7-68E4D3851371}" dt="2023-03-13T11:33:17.121" v="1555" actId="1076"/>
          <ac:picMkLst>
            <pc:docMk/>
            <pc:sldMk cId="178538306" sldId="416"/>
            <ac:picMk id="7" creationId="{99EF8B35-B8D9-B30D-BE49-4C4A922AAD6A}"/>
          </ac:picMkLst>
        </pc:picChg>
        <pc:picChg chg="add mod">
          <ac:chgData name="曲谷洋一 / Magatani，Yoichi" userId="e7448681-faee-40c7-95e2-b401995003ad" providerId="ADAL" clId="{D2D70DDD-F6F9-40C2-A3C7-68E4D3851371}" dt="2023-03-13T11:28:48.125" v="1449" actId="1076"/>
          <ac:picMkLst>
            <pc:docMk/>
            <pc:sldMk cId="178538306" sldId="416"/>
            <ac:picMk id="9" creationId="{8C39E294-725B-F79A-781F-FE5F089AEF6F}"/>
          </ac:picMkLst>
        </pc:picChg>
        <pc:picChg chg="add mod">
          <ac:chgData name="曲谷洋一 / Magatani，Yoichi" userId="e7448681-faee-40c7-95e2-b401995003ad" providerId="ADAL" clId="{D2D70DDD-F6F9-40C2-A3C7-68E4D3851371}" dt="2023-03-13T11:35:35.764" v="1610" actId="1038"/>
          <ac:picMkLst>
            <pc:docMk/>
            <pc:sldMk cId="178538306" sldId="416"/>
            <ac:picMk id="11" creationId="{6240747E-378C-D238-6F6C-333FBF213D7E}"/>
          </ac:picMkLst>
        </pc:picChg>
        <pc:picChg chg="add mod">
          <ac:chgData name="曲谷洋一 / Magatani，Yoichi" userId="e7448681-faee-40c7-95e2-b401995003ad" providerId="ADAL" clId="{D2D70DDD-F6F9-40C2-A3C7-68E4D3851371}" dt="2023-03-13T11:31:04.674" v="1485" actId="1076"/>
          <ac:picMkLst>
            <pc:docMk/>
            <pc:sldMk cId="178538306" sldId="416"/>
            <ac:picMk id="13" creationId="{03125303-ED96-ECED-9E72-222F81A33698}"/>
          </ac:picMkLst>
        </pc:picChg>
        <pc:picChg chg="add mod">
          <ac:chgData name="曲谷洋一 / Magatani，Yoichi" userId="e7448681-faee-40c7-95e2-b401995003ad" providerId="ADAL" clId="{D2D70DDD-F6F9-40C2-A3C7-68E4D3851371}" dt="2023-03-13T11:29:38.789" v="1463" actId="1076"/>
          <ac:picMkLst>
            <pc:docMk/>
            <pc:sldMk cId="178538306" sldId="416"/>
            <ac:picMk id="14" creationId="{E8A93732-A38B-341D-E8B3-20E0C5FCABB5}"/>
          </ac:picMkLst>
        </pc:picChg>
        <pc:picChg chg="add mod">
          <ac:chgData name="曲谷洋一 / Magatani，Yoichi" userId="e7448681-faee-40c7-95e2-b401995003ad" providerId="ADAL" clId="{D2D70DDD-F6F9-40C2-A3C7-68E4D3851371}" dt="2023-03-13T11:35:35.764" v="1610" actId="1038"/>
          <ac:picMkLst>
            <pc:docMk/>
            <pc:sldMk cId="178538306" sldId="416"/>
            <ac:picMk id="15" creationId="{D57874C5-D8FC-3EA0-7840-567F9DB34F6E}"/>
          </ac:picMkLst>
        </pc:picChg>
        <pc:picChg chg="add mod">
          <ac:chgData name="曲谷洋一 / Magatani，Yoichi" userId="e7448681-faee-40c7-95e2-b401995003ad" providerId="ADAL" clId="{D2D70DDD-F6F9-40C2-A3C7-68E4D3851371}" dt="2023-03-13T11:31:04.674" v="1485" actId="1076"/>
          <ac:picMkLst>
            <pc:docMk/>
            <pc:sldMk cId="178538306" sldId="416"/>
            <ac:picMk id="16" creationId="{4AA12D5C-DBD5-8A3B-BD18-8954EEE613D1}"/>
          </ac:picMkLst>
        </pc:picChg>
        <pc:picChg chg="add del">
          <ac:chgData name="曲谷洋一 / Magatani，Yoichi" userId="e7448681-faee-40c7-95e2-b401995003ad" providerId="ADAL" clId="{D2D70DDD-F6F9-40C2-A3C7-68E4D3851371}" dt="2023-03-13T11:37:48.658" v="1623" actId="478"/>
          <ac:picMkLst>
            <pc:docMk/>
            <pc:sldMk cId="178538306" sldId="416"/>
            <ac:picMk id="38" creationId="{2E515939-0A44-5501-A3EE-311B8D9F480C}"/>
          </ac:picMkLst>
        </pc:picChg>
        <pc:picChg chg="add mod modCrop">
          <ac:chgData name="曲谷洋一 / Magatani，Yoichi" userId="e7448681-faee-40c7-95e2-b401995003ad" providerId="ADAL" clId="{D2D70DDD-F6F9-40C2-A3C7-68E4D3851371}" dt="2023-03-13T11:40:44.181" v="1786" actId="1036"/>
          <ac:picMkLst>
            <pc:docMk/>
            <pc:sldMk cId="178538306" sldId="416"/>
            <ac:picMk id="40" creationId="{734EBA0D-DA92-91EF-7A6D-C5E24EA8E7A3}"/>
          </ac:picMkLst>
        </pc:picChg>
        <pc:picChg chg="add mod">
          <ac:chgData name="曲谷洋一 / Magatani，Yoichi" userId="e7448681-faee-40c7-95e2-b401995003ad" providerId="ADAL" clId="{D2D70DDD-F6F9-40C2-A3C7-68E4D3851371}" dt="2023-03-13T11:39:00.110" v="1634" actId="1076"/>
          <ac:picMkLst>
            <pc:docMk/>
            <pc:sldMk cId="178538306" sldId="416"/>
            <ac:picMk id="42" creationId="{3ADCE78F-C1F8-F6A5-26AB-E8E78DCB0FF6}"/>
          </ac:picMkLst>
        </pc:picChg>
        <pc:cxnChg chg="add mod">
          <ac:chgData name="曲谷洋一 / Magatani，Yoichi" userId="e7448681-faee-40c7-95e2-b401995003ad" providerId="ADAL" clId="{D2D70DDD-F6F9-40C2-A3C7-68E4D3851371}" dt="2023-03-13T11:35:12.145" v="1588" actId="1076"/>
          <ac:cxnSpMkLst>
            <pc:docMk/>
            <pc:sldMk cId="178538306" sldId="416"/>
            <ac:cxnSpMk id="26" creationId="{6F4A896B-DAC7-5003-9700-8C36A492FE87}"/>
          </ac:cxnSpMkLst>
        </pc:cxnChg>
        <pc:cxnChg chg="add mod">
          <ac:chgData name="曲谷洋一 / Magatani，Yoichi" userId="e7448681-faee-40c7-95e2-b401995003ad" providerId="ADAL" clId="{D2D70DDD-F6F9-40C2-A3C7-68E4D3851371}" dt="2023-03-13T11:35:19.264" v="1591" actId="14100"/>
          <ac:cxnSpMkLst>
            <pc:docMk/>
            <pc:sldMk cId="178538306" sldId="416"/>
            <ac:cxnSpMk id="31" creationId="{7486D338-8CC3-1E3B-F49F-C4DC8DEC8BCD}"/>
          </ac:cxnSpMkLst>
        </pc:cxnChg>
        <pc:cxnChg chg="add mod">
          <ac:chgData name="曲谷洋一 / Magatani，Yoichi" userId="e7448681-faee-40c7-95e2-b401995003ad" providerId="ADAL" clId="{D2D70DDD-F6F9-40C2-A3C7-68E4D3851371}" dt="2023-03-13T11:35:29.608" v="1595" actId="14100"/>
          <ac:cxnSpMkLst>
            <pc:docMk/>
            <pc:sldMk cId="178538306" sldId="416"/>
            <ac:cxnSpMk id="33" creationId="{69F97393-5B5D-EC9A-AFD9-1AF0E5227F19}"/>
          </ac:cxnSpMkLst>
        </pc:cxnChg>
      </pc:sldChg>
      <pc:sldChg chg="addSp delSp modSp add mod">
        <pc:chgData name="曲谷洋一 / Magatani，Yoichi" userId="e7448681-faee-40c7-95e2-b401995003ad" providerId="ADAL" clId="{D2D70DDD-F6F9-40C2-A3C7-68E4D3851371}" dt="2023-03-13T12:03:52.942" v="2327" actId="1076"/>
        <pc:sldMkLst>
          <pc:docMk/>
          <pc:sldMk cId="1222581941" sldId="417"/>
        </pc:sldMkLst>
        <pc:spChg chg="del mod">
          <ac:chgData name="曲谷洋一 / Magatani，Yoichi" userId="e7448681-faee-40c7-95e2-b401995003ad" providerId="ADAL" clId="{D2D70DDD-F6F9-40C2-A3C7-68E4D3851371}" dt="2023-03-13T11:59:21.716" v="2308" actId="478"/>
          <ac:spMkLst>
            <pc:docMk/>
            <pc:sldMk cId="1222581941" sldId="417"/>
            <ac:spMk id="3" creationId="{489009F2-CC12-763B-1250-F7FFF9C5E849}"/>
          </ac:spMkLst>
        </pc:spChg>
        <pc:spChg chg="mod">
          <ac:chgData name="曲谷洋一 / Magatani，Yoichi" userId="e7448681-faee-40c7-95e2-b401995003ad" providerId="ADAL" clId="{D2D70DDD-F6F9-40C2-A3C7-68E4D3851371}" dt="2023-03-13T11:59:17.528" v="2306"/>
          <ac:spMkLst>
            <pc:docMk/>
            <pc:sldMk cId="1222581941" sldId="417"/>
            <ac:spMk id="4" creationId="{09A110FF-651C-4F2D-BF42-3E1D6289F474}"/>
          </ac:spMkLst>
        </pc:spChg>
        <pc:spChg chg="del">
          <ac:chgData name="曲谷洋一 / Magatani，Yoichi" userId="e7448681-faee-40c7-95e2-b401995003ad" providerId="ADAL" clId="{D2D70DDD-F6F9-40C2-A3C7-68E4D3851371}" dt="2023-03-13T11:59:27.114" v="2309" actId="478"/>
          <ac:spMkLst>
            <pc:docMk/>
            <pc:sldMk cId="1222581941" sldId="417"/>
            <ac:spMk id="5" creationId="{5AA3BDB3-3EFE-3A94-A2FE-65F95C7EADF5}"/>
          </ac:spMkLst>
        </pc:spChg>
        <pc:spChg chg="del">
          <ac:chgData name="曲谷洋一 / Magatani，Yoichi" userId="e7448681-faee-40c7-95e2-b401995003ad" providerId="ADAL" clId="{D2D70DDD-F6F9-40C2-A3C7-68E4D3851371}" dt="2023-03-13T11:59:27.114" v="2309" actId="478"/>
          <ac:spMkLst>
            <pc:docMk/>
            <pc:sldMk cId="1222581941" sldId="417"/>
            <ac:spMk id="6" creationId="{FA10C4D8-B9FF-1593-4332-701D4EBCDD7C}"/>
          </ac:spMkLst>
        </pc:spChg>
        <pc:spChg chg="del">
          <ac:chgData name="曲谷洋一 / Magatani，Yoichi" userId="e7448681-faee-40c7-95e2-b401995003ad" providerId="ADAL" clId="{D2D70DDD-F6F9-40C2-A3C7-68E4D3851371}" dt="2023-03-13T11:58:01.630" v="2248" actId="478"/>
          <ac:spMkLst>
            <pc:docMk/>
            <pc:sldMk cId="1222581941" sldId="417"/>
            <ac:spMk id="72" creationId="{E624C77C-1A53-4901-C704-4566F270B45C}"/>
          </ac:spMkLst>
        </pc:spChg>
        <pc:spChg chg="del">
          <ac:chgData name="曲谷洋一 / Magatani，Yoichi" userId="e7448681-faee-40c7-95e2-b401995003ad" providerId="ADAL" clId="{D2D70DDD-F6F9-40C2-A3C7-68E4D3851371}" dt="2023-03-13T11:58:01.630" v="2248" actId="478"/>
          <ac:spMkLst>
            <pc:docMk/>
            <pc:sldMk cId="1222581941" sldId="417"/>
            <ac:spMk id="73" creationId="{EF9331E6-6487-8BAF-EA39-23E374C69E69}"/>
          </ac:spMkLst>
        </pc:spChg>
        <pc:spChg chg="del">
          <ac:chgData name="曲谷洋一 / Magatani，Yoichi" userId="e7448681-faee-40c7-95e2-b401995003ad" providerId="ADAL" clId="{D2D70DDD-F6F9-40C2-A3C7-68E4D3851371}" dt="2023-03-13T11:58:01.630" v="2248" actId="478"/>
          <ac:spMkLst>
            <pc:docMk/>
            <pc:sldMk cId="1222581941" sldId="417"/>
            <ac:spMk id="74" creationId="{A95505A0-0C3E-9E62-6911-F6E069710B70}"/>
          </ac:spMkLst>
        </pc:spChg>
        <pc:spChg chg="del">
          <ac:chgData name="曲谷洋一 / Magatani，Yoichi" userId="e7448681-faee-40c7-95e2-b401995003ad" providerId="ADAL" clId="{D2D70DDD-F6F9-40C2-A3C7-68E4D3851371}" dt="2023-03-13T11:58:05.308" v="2249" actId="478"/>
          <ac:spMkLst>
            <pc:docMk/>
            <pc:sldMk cId="1222581941" sldId="417"/>
            <ac:spMk id="75" creationId="{7FF2F3FE-1B01-00DC-507F-FC87C5536534}"/>
          </ac:spMkLst>
        </pc:spChg>
        <pc:grpChg chg="del">
          <ac:chgData name="曲谷洋一 / Magatani，Yoichi" userId="e7448681-faee-40c7-95e2-b401995003ad" providerId="ADAL" clId="{D2D70DDD-F6F9-40C2-A3C7-68E4D3851371}" dt="2023-03-13T11:58:01.630" v="2248" actId="478"/>
          <ac:grpSpMkLst>
            <pc:docMk/>
            <pc:sldMk cId="1222581941" sldId="417"/>
            <ac:grpSpMk id="47" creationId="{0FA4122D-A21D-8F93-23E0-591522205E2E}"/>
          </ac:grpSpMkLst>
        </pc:grpChg>
        <pc:grpChg chg="del">
          <ac:chgData name="曲谷洋一 / Magatani，Yoichi" userId="e7448681-faee-40c7-95e2-b401995003ad" providerId="ADAL" clId="{D2D70DDD-F6F9-40C2-A3C7-68E4D3851371}" dt="2023-03-13T11:59:27.114" v="2309" actId="478"/>
          <ac:grpSpMkLst>
            <pc:docMk/>
            <pc:sldMk cId="1222581941" sldId="417"/>
            <ac:grpSpMk id="76" creationId="{C7799B21-6FD3-8973-C5CB-73B9E401CC2B}"/>
          </ac:grpSpMkLst>
        </pc:grpChg>
        <pc:picChg chg="add del mod">
          <ac:chgData name="曲谷洋一 / Magatani，Yoichi" userId="e7448681-faee-40c7-95e2-b401995003ad" providerId="ADAL" clId="{D2D70DDD-F6F9-40C2-A3C7-68E4D3851371}" dt="2023-03-13T12:00:13.106" v="2312" actId="478"/>
          <ac:picMkLst>
            <pc:docMk/>
            <pc:sldMk cId="1222581941" sldId="417"/>
            <ac:picMk id="2" creationId="{4BC00C98-80CC-849E-0086-870731694202}"/>
          </ac:picMkLst>
        </pc:picChg>
        <pc:picChg chg="add del mod">
          <ac:chgData name="曲谷洋一 / Magatani，Yoichi" userId="e7448681-faee-40c7-95e2-b401995003ad" providerId="ADAL" clId="{D2D70DDD-F6F9-40C2-A3C7-68E4D3851371}" dt="2023-03-13T12:01:57.921" v="2315" actId="478"/>
          <ac:picMkLst>
            <pc:docMk/>
            <pc:sldMk cId="1222581941" sldId="417"/>
            <ac:picMk id="7" creationId="{06511498-82F1-6A82-9934-FFCC13FB5D37}"/>
          </ac:picMkLst>
        </pc:picChg>
        <pc:picChg chg="del">
          <ac:chgData name="曲谷洋一 / Magatani，Yoichi" userId="e7448681-faee-40c7-95e2-b401995003ad" providerId="ADAL" clId="{D2D70DDD-F6F9-40C2-A3C7-68E4D3851371}" dt="2023-03-13T11:58:01.630" v="2248" actId="478"/>
          <ac:picMkLst>
            <pc:docMk/>
            <pc:sldMk cId="1222581941" sldId="417"/>
            <ac:picMk id="8" creationId="{F7CF25C7-36C9-2209-2505-AE6D4DF9EA09}"/>
          </ac:picMkLst>
        </pc:picChg>
        <pc:picChg chg="add del mod">
          <ac:chgData name="曲谷洋一 / Magatani，Yoichi" userId="e7448681-faee-40c7-95e2-b401995003ad" providerId="ADAL" clId="{D2D70DDD-F6F9-40C2-A3C7-68E4D3851371}" dt="2023-03-13T12:03:03.744" v="2321" actId="478"/>
          <ac:picMkLst>
            <pc:docMk/>
            <pc:sldMk cId="1222581941" sldId="417"/>
            <ac:picMk id="9" creationId="{765A8D08-F668-6723-C468-334E338593A1}"/>
          </ac:picMkLst>
        </pc:picChg>
        <pc:picChg chg="add del mod">
          <ac:chgData name="曲谷洋一 / Magatani，Yoichi" userId="e7448681-faee-40c7-95e2-b401995003ad" providerId="ADAL" clId="{D2D70DDD-F6F9-40C2-A3C7-68E4D3851371}" dt="2023-03-13T12:03:01.681" v="2320" actId="478"/>
          <ac:picMkLst>
            <pc:docMk/>
            <pc:sldMk cId="1222581941" sldId="417"/>
            <ac:picMk id="10" creationId="{59947FD7-91C8-6E53-B07A-71356CD615A6}"/>
          </ac:picMkLst>
        </pc:picChg>
        <pc:picChg chg="add mod">
          <ac:chgData name="曲谷洋一 / Magatani，Yoichi" userId="e7448681-faee-40c7-95e2-b401995003ad" providerId="ADAL" clId="{D2D70DDD-F6F9-40C2-A3C7-68E4D3851371}" dt="2023-03-13T12:03:36.174" v="2324" actId="1076"/>
          <ac:picMkLst>
            <pc:docMk/>
            <pc:sldMk cId="1222581941" sldId="417"/>
            <ac:picMk id="11" creationId="{015E5946-2FAF-F742-31E2-3F03451F866B}"/>
          </ac:picMkLst>
        </pc:picChg>
        <pc:picChg chg="add mod">
          <ac:chgData name="曲谷洋一 / Magatani，Yoichi" userId="e7448681-faee-40c7-95e2-b401995003ad" providerId="ADAL" clId="{D2D70DDD-F6F9-40C2-A3C7-68E4D3851371}" dt="2023-03-13T12:03:52.942" v="2327" actId="1076"/>
          <ac:picMkLst>
            <pc:docMk/>
            <pc:sldMk cId="1222581941" sldId="417"/>
            <ac:picMk id="12" creationId="{8F75F8E1-04E0-1A39-4F70-F02696B29563}"/>
          </ac:picMkLst>
        </pc:picChg>
        <pc:picChg chg="del">
          <ac:chgData name="曲谷洋一 / Magatani，Yoichi" userId="e7448681-faee-40c7-95e2-b401995003ad" providerId="ADAL" clId="{D2D70DDD-F6F9-40C2-A3C7-68E4D3851371}" dt="2023-03-13T11:58:01.630" v="2248" actId="478"/>
          <ac:picMkLst>
            <pc:docMk/>
            <pc:sldMk cId="1222581941" sldId="417"/>
            <ac:picMk id="54" creationId="{C7DED597-3E2C-1AB2-BA87-9183032B2BD9}"/>
          </ac:picMkLst>
        </pc:picChg>
        <pc:picChg chg="del">
          <ac:chgData name="曲谷洋一 / Magatani，Yoichi" userId="e7448681-faee-40c7-95e2-b401995003ad" providerId="ADAL" clId="{D2D70DDD-F6F9-40C2-A3C7-68E4D3851371}" dt="2023-03-13T11:58:01.630" v="2248" actId="478"/>
          <ac:picMkLst>
            <pc:docMk/>
            <pc:sldMk cId="1222581941" sldId="417"/>
            <ac:picMk id="56" creationId="{70A63412-DB11-92E9-6F5D-BB893B715BF7}"/>
          </ac:picMkLst>
        </pc:picChg>
        <pc:picChg chg="del">
          <ac:chgData name="曲谷洋一 / Magatani，Yoichi" userId="e7448681-faee-40c7-95e2-b401995003ad" providerId="ADAL" clId="{D2D70DDD-F6F9-40C2-A3C7-68E4D3851371}" dt="2023-03-13T11:58:01.630" v="2248" actId="478"/>
          <ac:picMkLst>
            <pc:docMk/>
            <pc:sldMk cId="1222581941" sldId="417"/>
            <ac:picMk id="58" creationId="{DDE476B9-526A-FF87-194C-E1756D8FC26C}"/>
          </ac:picMkLst>
        </pc:picChg>
        <pc:picChg chg="del">
          <ac:chgData name="曲谷洋一 / Magatani，Yoichi" userId="e7448681-faee-40c7-95e2-b401995003ad" providerId="ADAL" clId="{D2D70DDD-F6F9-40C2-A3C7-68E4D3851371}" dt="2023-03-13T11:58:01.630" v="2248" actId="478"/>
          <ac:picMkLst>
            <pc:docMk/>
            <pc:sldMk cId="1222581941" sldId="417"/>
            <ac:picMk id="59" creationId="{41721D49-5FB2-C046-1A63-A3B501B30F63}"/>
          </ac:picMkLst>
        </pc:picChg>
        <pc:picChg chg="del">
          <ac:chgData name="曲谷洋一 / Magatani，Yoichi" userId="e7448681-faee-40c7-95e2-b401995003ad" providerId="ADAL" clId="{D2D70DDD-F6F9-40C2-A3C7-68E4D3851371}" dt="2023-03-13T11:58:01.630" v="2248" actId="478"/>
          <ac:picMkLst>
            <pc:docMk/>
            <pc:sldMk cId="1222581941" sldId="417"/>
            <ac:picMk id="60" creationId="{BBB52B6A-520E-420A-0A5A-F7D137F78E96}"/>
          </ac:picMkLst>
        </pc:picChg>
        <pc:picChg chg="del">
          <ac:chgData name="曲谷洋一 / Magatani，Yoichi" userId="e7448681-faee-40c7-95e2-b401995003ad" providerId="ADAL" clId="{D2D70DDD-F6F9-40C2-A3C7-68E4D3851371}" dt="2023-03-13T11:58:01.630" v="2248" actId="478"/>
          <ac:picMkLst>
            <pc:docMk/>
            <pc:sldMk cId="1222581941" sldId="417"/>
            <ac:picMk id="88" creationId="{F4B5C86F-A726-EF7B-108C-AEE912E29F58}"/>
          </ac:picMkLst>
        </pc:picChg>
        <pc:cxnChg chg="del">
          <ac:chgData name="曲谷洋一 / Magatani，Yoichi" userId="e7448681-faee-40c7-95e2-b401995003ad" providerId="ADAL" clId="{D2D70DDD-F6F9-40C2-A3C7-68E4D3851371}" dt="2023-03-13T11:58:01.630" v="2248" actId="478"/>
          <ac:cxnSpMkLst>
            <pc:docMk/>
            <pc:sldMk cId="1222581941" sldId="417"/>
            <ac:cxnSpMk id="62" creationId="{9ABF0A51-1266-DB68-E632-9F3AC2817902}"/>
          </ac:cxnSpMkLst>
        </pc:cxnChg>
        <pc:cxnChg chg="del">
          <ac:chgData name="曲谷洋一 / Magatani，Yoichi" userId="e7448681-faee-40c7-95e2-b401995003ad" providerId="ADAL" clId="{D2D70DDD-F6F9-40C2-A3C7-68E4D3851371}" dt="2023-03-13T11:58:01.630" v="2248" actId="478"/>
          <ac:cxnSpMkLst>
            <pc:docMk/>
            <pc:sldMk cId="1222581941" sldId="417"/>
            <ac:cxnSpMk id="66" creationId="{28C48F84-25D3-A261-FE79-8CA7EAAA7F69}"/>
          </ac:cxnSpMkLst>
        </pc:cxnChg>
        <pc:cxnChg chg="del">
          <ac:chgData name="曲谷洋一 / Magatani，Yoichi" userId="e7448681-faee-40c7-95e2-b401995003ad" providerId="ADAL" clId="{D2D70DDD-F6F9-40C2-A3C7-68E4D3851371}" dt="2023-03-13T11:58:01.630" v="2248" actId="478"/>
          <ac:cxnSpMkLst>
            <pc:docMk/>
            <pc:sldMk cId="1222581941" sldId="417"/>
            <ac:cxnSpMk id="67" creationId="{5162B2FC-46F2-9E7B-2EC2-E163E1334C23}"/>
          </ac:cxnSpMkLst>
        </pc:cxnChg>
        <pc:cxnChg chg="del">
          <ac:chgData name="曲谷洋一 / Magatani，Yoichi" userId="e7448681-faee-40c7-95e2-b401995003ad" providerId="ADAL" clId="{D2D70DDD-F6F9-40C2-A3C7-68E4D3851371}" dt="2023-03-13T11:58:01.630" v="2248" actId="478"/>
          <ac:cxnSpMkLst>
            <pc:docMk/>
            <pc:sldMk cId="1222581941" sldId="417"/>
            <ac:cxnSpMk id="68" creationId="{84642612-97BA-4BD6-BB27-43A30836FB5A}"/>
          </ac:cxnSpMkLst>
        </pc:cxnChg>
        <pc:cxnChg chg="del">
          <ac:chgData name="曲谷洋一 / Magatani，Yoichi" userId="e7448681-faee-40c7-95e2-b401995003ad" providerId="ADAL" clId="{D2D70DDD-F6F9-40C2-A3C7-68E4D3851371}" dt="2023-03-13T11:58:01.630" v="2248" actId="478"/>
          <ac:cxnSpMkLst>
            <pc:docMk/>
            <pc:sldMk cId="1222581941" sldId="417"/>
            <ac:cxnSpMk id="70" creationId="{DE9D2089-AEAB-CB2A-EC56-3ACE0A027A3F}"/>
          </ac:cxnSpMkLst>
        </pc:cxnChg>
        <pc:cxnChg chg="del">
          <ac:chgData name="曲谷洋一 / Magatani，Yoichi" userId="e7448681-faee-40c7-95e2-b401995003ad" providerId="ADAL" clId="{D2D70DDD-F6F9-40C2-A3C7-68E4D3851371}" dt="2023-03-13T11:58:01.630" v="2248" actId="478"/>
          <ac:cxnSpMkLst>
            <pc:docMk/>
            <pc:sldMk cId="1222581941" sldId="417"/>
            <ac:cxnSpMk id="71" creationId="{FAB2DAE0-2FD4-94A1-8D87-B874B70A4084}"/>
          </ac:cxnSpMkLst>
        </pc:cxnChg>
      </pc:sldChg>
    </pc:docChg>
  </pc:docChgLst>
  <pc:docChgLst>
    <pc:chgData name="織田稔之 / ODA，TOSHIYUKI" userId="0f1d39dd-e57d-4875-90d1-29b3cb84665b" providerId="ADAL" clId="{974007E5-516C-4C7D-8D8A-F3FEAE92A8FC}"/>
    <pc:docChg chg="undo custSel addSld modSld sldOrd">
      <pc:chgData name="織田稔之 / ODA，TOSHIYUKI" userId="0f1d39dd-e57d-4875-90d1-29b3cb84665b" providerId="ADAL" clId="{974007E5-516C-4C7D-8D8A-F3FEAE92A8FC}" dt="2023-03-14T01:29:51.036" v="3829"/>
      <pc:docMkLst>
        <pc:docMk/>
      </pc:docMkLst>
      <pc:sldChg chg="modSp mod">
        <pc:chgData name="織田稔之 / ODA，TOSHIYUKI" userId="0f1d39dd-e57d-4875-90d1-29b3cb84665b" providerId="ADAL" clId="{974007E5-516C-4C7D-8D8A-F3FEAE92A8FC}" dt="2023-03-14T00:34:52.606" v="13" actId="20577"/>
        <pc:sldMkLst>
          <pc:docMk/>
          <pc:sldMk cId="949533083" sldId="372"/>
        </pc:sldMkLst>
        <pc:spChg chg="mod">
          <ac:chgData name="織田稔之 / ODA，TOSHIYUKI" userId="0f1d39dd-e57d-4875-90d1-29b3cb84665b" providerId="ADAL" clId="{974007E5-516C-4C7D-8D8A-F3FEAE92A8FC}" dt="2023-03-14T00:34:52.606" v="13" actId="20577"/>
          <ac:spMkLst>
            <pc:docMk/>
            <pc:sldMk cId="949533083" sldId="372"/>
            <ac:spMk id="3" creationId="{519BAEB2-9364-4B43-85A0-B0B8EC00F2C6}"/>
          </ac:spMkLst>
        </pc:spChg>
      </pc:sldChg>
      <pc:sldChg chg="addSp modSp mod">
        <pc:chgData name="織田稔之 / ODA，TOSHIYUKI" userId="0f1d39dd-e57d-4875-90d1-29b3cb84665b" providerId="ADAL" clId="{974007E5-516C-4C7D-8D8A-F3FEAE92A8FC}" dt="2023-03-14T01:07:22.895" v="2988" actId="20577"/>
        <pc:sldMkLst>
          <pc:docMk/>
          <pc:sldMk cId="4265388550" sldId="414"/>
        </pc:sldMkLst>
        <pc:spChg chg="mod">
          <ac:chgData name="織田稔之 / ODA，TOSHIYUKI" userId="0f1d39dd-e57d-4875-90d1-29b3cb84665b" providerId="ADAL" clId="{974007E5-516C-4C7D-8D8A-F3FEAE92A8FC}" dt="2023-03-14T01:07:22.895" v="2988" actId="20577"/>
          <ac:spMkLst>
            <pc:docMk/>
            <pc:sldMk cId="4265388550" sldId="414"/>
            <ac:spMk id="2" creationId="{EA7C1D98-21EC-B5DF-3DC2-2A39385FAE6D}"/>
          </ac:spMkLst>
        </pc:spChg>
        <pc:spChg chg="add mod">
          <ac:chgData name="織田稔之 / ODA，TOSHIYUKI" userId="0f1d39dd-e57d-4875-90d1-29b3cb84665b" providerId="ADAL" clId="{974007E5-516C-4C7D-8D8A-F3FEAE92A8FC}" dt="2023-03-14T00:42:51.210" v="1046" actId="552"/>
          <ac:spMkLst>
            <pc:docMk/>
            <pc:sldMk cId="4265388550" sldId="414"/>
            <ac:spMk id="3" creationId="{BB1089B7-3CE5-B78C-3EED-C190D2EF293C}"/>
          </ac:spMkLst>
        </pc:spChg>
        <pc:spChg chg="mod">
          <ac:chgData name="織田稔之 / ODA，TOSHIYUKI" userId="0f1d39dd-e57d-4875-90d1-29b3cb84665b" providerId="ADAL" clId="{974007E5-516C-4C7D-8D8A-F3FEAE92A8FC}" dt="2023-03-14T00:35:17.022" v="42" actId="20577"/>
          <ac:spMkLst>
            <pc:docMk/>
            <pc:sldMk cId="4265388550" sldId="414"/>
            <ac:spMk id="4" creationId="{09A110FF-651C-4F2D-BF42-3E1D6289F474}"/>
          </ac:spMkLst>
        </pc:spChg>
        <pc:spChg chg="add mod">
          <ac:chgData name="織田稔之 / ODA，TOSHIYUKI" userId="0f1d39dd-e57d-4875-90d1-29b3cb84665b" providerId="ADAL" clId="{974007E5-516C-4C7D-8D8A-F3FEAE92A8FC}" dt="2023-03-14T00:43:53.031" v="1142" actId="1076"/>
          <ac:spMkLst>
            <pc:docMk/>
            <pc:sldMk cId="4265388550" sldId="414"/>
            <ac:spMk id="5" creationId="{E70C7B98-50E9-6ED7-2974-5F22079618B8}"/>
          </ac:spMkLst>
        </pc:spChg>
        <pc:spChg chg="add mod">
          <ac:chgData name="織田稔之 / ODA，TOSHIYUKI" userId="0f1d39dd-e57d-4875-90d1-29b3cb84665b" providerId="ADAL" clId="{974007E5-516C-4C7D-8D8A-F3FEAE92A8FC}" dt="2023-03-14T00:44:00.364" v="1154" actId="20577"/>
          <ac:spMkLst>
            <pc:docMk/>
            <pc:sldMk cId="4265388550" sldId="414"/>
            <ac:spMk id="6" creationId="{D3B63716-F888-2BC1-AF66-3F3D3CBE6FA9}"/>
          </ac:spMkLst>
        </pc:spChg>
      </pc:sldChg>
      <pc:sldChg chg="addSp delSp modSp mod">
        <pc:chgData name="織田稔之 / ODA，TOSHIYUKI" userId="0f1d39dd-e57d-4875-90d1-29b3cb84665b" providerId="ADAL" clId="{974007E5-516C-4C7D-8D8A-F3FEAE92A8FC}" dt="2023-03-14T01:10:21.295" v="3063" actId="478"/>
        <pc:sldMkLst>
          <pc:docMk/>
          <pc:sldMk cId="1219986854" sldId="415"/>
        </pc:sldMkLst>
        <pc:spChg chg="mod">
          <ac:chgData name="織田稔之 / ODA，TOSHIYUKI" userId="0f1d39dd-e57d-4875-90d1-29b3cb84665b" providerId="ADAL" clId="{974007E5-516C-4C7D-8D8A-F3FEAE92A8FC}" dt="2023-03-14T01:07:29.593" v="3005" actId="20577"/>
          <ac:spMkLst>
            <pc:docMk/>
            <pc:sldMk cId="1219986854" sldId="415"/>
            <ac:spMk id="4" creationId="{09A110FF-651C-4F2D-BF42-3E1D6289F474}"/>
          </ac:spMkLst>
        </pc:spChg>
        <pc:spChg chg="add del mod">
          <ac:chgData name="織田稔之 / ODA，TOSHIYUKI" userId="0f1d39dd-e57d-4875-90d1-29b3cb84665b" providerId="ADAL" clId="{974007E5-516C-4C7D-8D8A-F3FEAE92A8FC}" dt="2023-03-14T01:04:22.165" v="2939" actId="478"/>
          <ac:spMkLst>
            <pc:docMk/>
            <pc:sldMk cId="1219986854" sldId="415"/>
            <ac:spMk id="20" creationId="{4CCC1395-226C-20DA-DBD2-5A830704C3CE}"/>
          </ac:spMkLst>
        </pc:spChg>
        <pc:grpChg chg="mod">
          <ac:chgData name="織田稔之 / ODA，TOSHIYUKI" userId="0f1d39dd-e57d-4875-90d1-29b3cb84665b" providerId="ADAL" clId="{974007E5-516C-4C7D-8D8A-F3FEAE92A8FC}" dt="2023-03-14T00:44:53.386" v="1177" actId="1076"/>
          <ac:grpSpMkLst>
            <pc:docMk/>
            <pc:sldMk cId="1219986854" sldId="415"/>
            <ac:grpSpMk id="1048" creationId="{FFC45979-1CEA-3820-D3B3-6715F8A3B65F}"/>
          </ac:grpSpMkLst>
        </pc:grpChg>
        <pc:graphicFrameChg chg="modGraphic">
          <ac:chgData name="織田稔之 / ODA，TOSHIYUKI" userId="0f1d39dd-e57d-4875-90d1-29b3cb84665b" providerId="ADAL" clId="{974007E5-516C-4C7D-8D8A-F3FEAE92A8FC}" dt="2023-03-14T00:44:45.485" v="1176" actId="20577"/>
          <ac:graphicFrameMkLst>
            <pc:docMk/>
            <pc:sldMk cId="1219986854" sldId="415"/>
            <ac:graphicFrameMk id="2" creationId="{524D3C77-8229-B62C-420C-E9E4FDA08886}"/>
          </ac:graphicFrameMkLst>
        </pc:graphicFrameChg>
        <pc:graphicFrameChg chg="add mod modGraphic">
          <ac:chgData name="織田稔之 / ODA，TOSHIYUKI" userId="0f1d39dd-e57d-4875-90d1-29b3cb84665b" providerId="ADAL" clId="{974007E5-516C-4C7D-8D8A-F3FEAE92A8FC}" dt="2023-03-14T01:05:04.860" v="2945" actId="113"/>
          <ac:graphicFrameMkLst>
            <pc:docMk/>
            <pc:sldMk cId="1219986854" sldId="415"/>
            <ac:graphicFrameMk id="3" creationId="{323F637A-9220-274B-610E-86D9D4556750}"/>
          </ac:graphicFrameMkLst>
        </pc:graphicFrameChg>
        <pc:picChg chg="mod">
          <ac:chgData name="織田稔之 / ODA，TOSHIYUKI" userId="0f1d39dd-e57d-4875-90d1-29b3cb84665b" providerId="ADAL" clId="{974007E5-516C-4C7D-8D8A-F3FEAE92A8FC}" dt="2023-03-14T00:47:27.379" v="1317" actId="1076"/>
          <ac:picMkLst>
            <pc:docMk/>
            <pc:sldMk cId="1219986854" sldId="415"/>
            <ac:picMk id="7" creationId="{2E1DE7AF-F98F-79E8-AE80-1A55CC216BC3}"/>
          </ac:picMkLst>
        </pc:picChg>
        <pc:picChg chg="mod">
          <ac:chgData name="織田稔之 / ODA，TOSHIYUKI" userId="0f1d39dd-e57d-4875-90d1-29b3cb84665b" providerId="ADAL" clId="{974007E5-516C-4C7D-8D8A-F3FEAE92A8FC}" dt="2023-03-14T00:47:30.914" v="1318" actId="1076"/>
          <ac:picMkLst>
            <pc:docMk/>
            <pc:sldMk cId="1219986854" sldId="415"/>
            <ac:picMk id="1049" creationId="{2E9E4186-1299-B4BB-E4F1-2BB30BAC2808}"/>
          </ac:picMkLst>
        </pc:picChg>
        <pc:picChg chg="add del mod">
          <ac:chgData name="織田稔之 / ODA，TOSHIYUKI" userId="0f1d39dd-e57d-4875-90d1-29b3cb84665b" providerId="ADAL" clId="{974007E5-516C-4C7D-8D8A-F3FEAE92A8FC}" dt="2023-03-14T01:10:21.295" v="3063" actId="478"/>
          <ac:picMkLst>
            <pc:docMk/>
            <pc:sldMk cId="1219986854" sldId="415"/>
            <ac:picMk id="1050" creationId="{FFE8CBC9-8337-5D70-4EE1-0ABB30965014}"/>
          </ac:picMkLst>
        </pc:picChg>
        <pc:picChg chg="mod">
          <ac:chgData name="織田稔之 / ODA，TOSHIYUKI" userId="0f1d39dd-e57d-4875-90d1-29b3cb84665b" providerId="ADAL" clId="{974007E5-516C-4C7D-8D8A-F3FEAE92A8FC}" dt="2023-03-14T00:44:53.386" v="1177" actId="1076"/>
          <ac:picMkLst>
            <pc:docMk/>
            <pc:sldMk cId="1219986854" sldId="415"/>
            <ac:picMk id="1051" creationId="{D0F64B82-BD6D-118E-E4E0-94693517EC34}"/>
          </ac:picMkLst>
        </pc:picChg>
        <pc:picChg chg="del mod">
          <ac:chgData name="織田稔之 / ODA，TOSHIYUKI" userId="0f1d39dd-e57d-4875-90d1-29b3cb84665b" providerId="ADAL" clId="{974007E5-516C-4C7D-8D8A-F3FEAE92A8FC}" dt="2023-03-14T00:47:33.374" v="1319" actId="478"/>
          <ac:picMkLst>
            <pc:docMk/>
            <pc:sldMk cId="1219986854" sldId="415"/>
            <ac:picMk id="1052" creationId="{5F994EB6-2FD7-AD02-92CA-C38F8D459FB4}"/>
          </ac:picMkLst>
        </pc:picChg>
        <pc:picChg chg="del mod">
          <ac:chgData name="織田稔之 / ODA，TOSHIYUKI" userId="0f1d39dd-e57d-4875-90d1-29b3cb84665b" providerId="ADAL" clId="{974007E5-516C-4C7D-8D8A-F3FEAE92A8FC}" dt="2023-03-14T00:47:33.374" v="1319" actId="478"/>
          <ac:picMkLst>
            <pc:docMk/>
            <pc:sldMk cId="1219986854" sldId="415"/>
            <ac:picMk id="1053" creationId="{18ABE89E-B69B-0DB2-3752-738548CD3176}"/>
          </ac:picMkLst>
        </pc:picChg>
        <pc:picChg chg="add del mod">
          <ac:chgData name="織田稔之 / ODA，TOSHIYUKI" userId="0f1d39dd-e57d-4875-90d1-29b3cb84665b" providerId="ADAL" clId="{974007E5-516C-4C7D-8D8A-F3FEAE92A8FC}" dt="2023-03-14T01:10:21.295" v="3063" actId="478"/>
          <ac:picMkLst>
            <pc:docMk/>
            <pc:sldMk cId="1219986854" sldId="415"/>
            <ac:picMk id="1054" creationId="{09EFD67D-22A6-190E-47E1-C45660AA6376}"/>
          </ac:picMkLst>
        </pc:picChg>
        <pc:picChg chg="mod">
          <ac:chgData name="織田稔之 / ODA，TOSHIYUKI" userId="0f1d39dd-e57d-4875-90d1-29b3cb84665b" providerId="ADAL" clId="{974007E5-516C-4C7D-8D8A-F3FEAE92A8FC}" dt="2023-03-14T00:44:53.386" v="1177" actId="1076"/>
          <ac:picMkLst>
            <pc:docMk/>
            <pc:sldMk cId="1219986854" sldId="415"/>
            <ac:picMk id="1055" creationId="{BC6F9351-014A-84B8-8B37-92FDCFD725A1}"/>
          </ac:picMkLst>
        </pc:picChg>
        <pc:cxnChg chg="add">
          <ac:chgData name="織田稔之 / ODA，TOSHIYUKI" userId="0f1d39dd-e57d-4875-90d1-29b3cb84665b" providerId="ADAL" clId="{974007E5-516C-4C7D-8D8A-F3FEAE92A8FC}" dt="2023-03-14T00:47:40.103" v="1320" actId="11529"/>
          <ac:cxnSpMkLst>
            <pc:docMk/>
            <pc:sldMk cId="1219986854" sldId="415"/>
            <ac:cxnSpMk id="19" creationId="{B2211449-D231-7058-9CD5-115EBE8FB4C1}"/>
          </ac:cxnSpMkLst>
        </pc:cxnChg>
      </pc:sldChg>
      <pc:sldChg chg="ord">
        <pc:chgData name="織田稔之 / ODA，TOSHIYUKI" userId="0f1d39dd-e57d-4875-90d1-29b3cb84665b" providerId="ADAL" clId="{974007E5-516C-4C7D-8D8A-F3FEAE92A8FC}" dt="2023-03-14T01:29:51.036" v="3829"/>
        <pc:sldMkLst>
          <pc:docMk/>
          <pc:sldMk cId="1222581941" sldId="417"/>
        </pc:sldMkLst>
      </pc:sldChg>
      <pc:sldChg chg="addSp delSp modSp add mod">
        <pc:chgData name="織田稔之 / ODA，TOSHIYUKI" userId="0f1d39dd-e57d-4875-90d1-29b3cb84665b" providerId="ADAL" clId="{974007E5-516C-4C7D-8D8A-F3FEAE92A8FC}" dt="2023-03-14T01:29:29.635" v="3827" actId="20577"/>
        <pc:sldMkLst>
          <pc:docMk/>
          <pc:sldMk cId="2721344866" sldId="418"/>
        </pc:sldMkLst>
        <pc:spChg chg="mod">
          <ac:chgData name="織田稔之 / ODA，TOSHIYUKI" userId="0f1d39dd-e57d-4875-90d1-29b3cb84665b" providerId="ADAL" clId="{974007E5-516C-4C7D-8D8A-F3FEAE92A8FC}" dt="2023-03-14T01:27:52.780" v="3727" actId="20577"/>
          <ac:spMkLst>
            <pc:docMk/>
            <pc:sldMk cId="2721344866" sldId="418"/>
            <ac:spMk id="4" creationId="{09A110FF-651C-4F2D-BF42-3E1D6289F474}"/>
          </ac:spMkLst>
        </pc:spChg>
        <pc:spChg chg="add mod">
          <ac:chgData name="織田稔之 / ODA，TOSHIYUKI" userId="0f1d39dd-e57d-4875-90d1-29b3cb84665b" providerId="ADAL" clId="{974007E5-516C-4C7D-8D8A-F3FEAE92A8FC}" dt="2023-03-14T01:21:58.098" v="3306" actId="1076"/>
          <ac:spMkLst>
            <pc:docMk/>
            <pc:sldMk cId="2721344866" sldId="418"/>
            <ac:spMk id="21" creationId="{488764F1-93D1-BB06-8160-5FD4A823E243}"/>
          </ac:spMkLst>
        </pc:spChg>
        <pc:spChg chg="add mod">
          <ac:chgData name="織田稔之 / ODA，TOSHIYUKI" userId="0f1d39dd-e57d-4875-90d1-29b3cb84665b" providerId="ADAL" clId="{974007E5-516C-4C7D-8D8A-F3FEAE92A8FC}" dt="2023-03-14T01:21:58.098" v="3306" actId="1076"/>
          <ac:spMkLst>
            <pc:docMk/>
            <pc:sldMk cId="2721344866" sldId="418"/>
            <ac:spMk id="22" creationId="{C3D52016-253B-C593-C1E7-03D6FAD74E9D}"/>
          </ac:spMkLst>
        </pc:spChg>
        <pc:spChg chg="add mod">
          <ac:chgData name="織田稔之 / ODA，TOSHIYUKI" userId="0f1d39dd-e57d-4875-90d1-29b3cb84665b" providerId="ADAL" clId="{974007E5-516C-4C7D-8D8A-F3FEAE92A8FC}" dt="2023-03-14T01:21:58.098" v="3306" actId="1076"/>
          <ac:spMkLst>
            <pc:docMk/>
            <pc:sldMk cId="2721344866" sldId="418"/>
            <ac:spMk id="23" creationId="{0E5B23D6-9AF4-28C1-88D9-1FD99DE0CADE}"/>
          </ac:spMkLst>
        </pc:spChg>
        <pc:spChg chg="add mod">
          <ac:chgData name="織田稔之 / ODA，TOSHIYUKI" userId="0f1d39dd-e57d-4875-90d1-29b3cb84665b" providerId="ADAL" clId="{974007E5-516C-4C7D-8D8A-F3FEAE92A8FC}" dt="2023-03-14T01:21:58.098" v="3306" actId="1076"/>
          <ac:spMkLst>
            <pc:docMk/>
            <pc:sldMk cId="2721344866" sldId="418"/>
            <ac:spMk id="1026" creationId="{22B9EB83-E177-091C-E0EB-006FDFC352FE}"/>
          </ac:spMkLst>
        </pc:spChg>
        <pc:spChg chg="add mod">
          <ac:chgData name="織田稔之 / ODA，TOSHIYUKI" userId="0f1d39dd-e57d-4875-90d1-29b3cb84665b" providerId="ADAL" clId="{974007E5-516C-4C7D-8D8A-F3FEAE92A8FC}" dt="2023-03-14T01:21:58.098" v="3306" actId="1076"/>
          <ac:spMkLst>
            <pc:docMk/>
            <pc:sldMk cId="2721344866" sldId="418"/>
            <ac:spMk id="1039" creationId="{6A24CD16-47C5-F281-7FA8-8CA4E48C82B9}"/>
          </ac:spMkLst>
        </pc:spChg>
        <pc:spChg chg="add mod">
          <ac:chgData name="織田稔之 / ODA，TOSHIYUKI" userId="0f1d39dd-e57d-4875-90d1-29b3cb84665b" providerId="ADAL" clId="{974007E5-516C-4C7D-8D8A-F3FEAE92A8FC}" dt="2023-03-14T01:24:18.112" v="3518" actId="20577"/>
          <ac:spMkLst>
            <pc:docMk/>
            <pc:sldMk cId="2721344866" sldId="418"/>
            <ac:spMk id="1041" creationId="{1A539EE1-2CEF-A480-D3D5-9362291145CB}"/>
          </ac:spMkLst>
        </pc:spChg>
        <pc:spChg chg="add mod">
          <ac:chgData name="織田稔之 / ODA，TOSHIYUKI" userId="0f1d39dd-e57d-4875-90d1-29b3cb84665b" providerId="ADAL" clId="{974007E5-516C-4C7D-8D8A-F3FEAE92A8FC}" dt="2023-03-14T01:21:58.098" v="3306" actId="1076"/>
          <ac:spMkLst>
            <pc:docMk/>
            <pc:sldMk cId="2721344866" sldId="418"/>
            <ac:spMk id="1052" creationId="{4828820D-374F-0044-3A09-98B2260685B3}"/>
          </ac:spMkLst>
        </pc:spChg>
        <pc:spChg chg="add mod">
          <ac:chgData name="織田稔之 / ODA，TOSHIYUKI" userId="0f1d39dd-e57d-4875-90d1-29b3cb84665b" providerId="ADAL" clId="{974007E5-516C-4C7D-8D8A-F3FEAE92A8FC}" dt="2023-03-14T01:21:58.098" v="3306" actId="1076"/>
          <ac:spMkLst>
            <pc:docMk/>
            <pc:sldMk cId="2721344866" sldId="418"/>
            <ac:spMk id="1053" creationId="{A2F6F5BD-A101-24B2-85A0-3A011025C14E}"/>
          </ac:spMkLst>
        </pc:spChg>
        <pc:spChg chg="add mod">
          <ac:chgData name="織田稔之 / ODA，TOSHIYUKI" userId="0f1d39dd-e57d-4875-90d1-29b3cb84665b" providerId="ADAL" clId="{974007E5-516C-4C7D-8D8A-F3FEAE92A8FC}" dt="2023-03-14T01:21:58.098" v="3306" actId="1076"/>
          <ac:spMkLst>
            <pc:docMk/>
            <pc:sldMk cId="2721344866" sldId="418"/>
            <ac:spMk id="1057" creationId="{D7C0D513-3C1D-CDF9-A599-B9BE57D5677E}"/>
          </ac:spMkLst>
        </pc:spChg>
        <pc:spChg chg="add mod">
          <ac:chgData name="織田稔之 / ODA，TOSHIYUKI" userId="0f1d39dd-e57d-4875-90d1-29b3cb84665b" providerId="ADAL" clId="{974007E5-516C-4C7D-8D8A-F3FEAE92A8FC}" dt="2023-03-14T01:21:58.098" v="3306" actId="1076"/>
          <ac:spMkLst>
            <pc:docMk/>
            <pc:sldMk cId="2721344866" sldId="418"/>
            <ac:spMk id="1058" creationId="{FF573CC4-B9CF-1E38-804F-6467BB092B6B}"/>
          </ac:spMkLst>
        </pc:spChg>
        <pc:spChg chg="mod">
          <ac:chgData name="織田稔之 / ODA，TOSHIYUKI" userId="0f1d39dd-e57d-4875-90d1-29b3cb84665b" providerId="ADAL" clId="{974007E5-516C-4C7D-8D8A-F3FEAE92A8FC}" dt="2023-03-14T01:21:58.098" v="3306" actId="1076"/>
          <ac:spMkLst>
            <pc:docMk/>
            <pc:sldMk cId="2721344866" sldId="418"/>
            <ac:spMk id="1066" creationId="{E0760E62-A07A-3A78-7BAB-7B21247E2AD7}"/>
          </ac:spMkLst>
        </pc:spChg>
        <pc:spChg chg="mod">
          <ac:chgData name="織田稔之 / ODA，TOSHIYUKI" userId="0f1d39dd-e57d-4875-90d1-29b3cb84665b" providerId="ADAL" clId="{974007E5-516C-4C7D-8D8A-F3FEAE92A8FC}" dt="2023-03-14T01:21:58.098" v="3306" actId="1076"/>
          <ac:spMkLst>
            <pc:docMk/>
            <pc:sldMk cId="2721344866" sldId="418"/>
            <ac:spMk id="1067" creationId="{F860D8EA-F016-0B1F-ABC7-78C4DEAE1888}"/>
          </ac:spMkLst>
        </pc:spChg>
        <pc:spChg chg="add mod">
          <ac:chgData name="織田稔之 / ODA，TOSHIYUKI" userId="0f1d39dd-e57d-4875-90d1-29b3cb84665b" providerId="ADAL" clId="{974007E5-516C-4C7D-8D8A-F3FEAE92A8FC}" dt="2023-03-14T01:21:58.098" v="3306" actId="1076"/>
          <ac:spMkLst>
            <pc:docMk/>
            <pc:sldMk cId="2721344866" sldId="418"/>
            <ac:spMk id="1074" creationId="{3EC934A9-D6AB-ECA4-909C-77D6B90FDD13}"/>
          </ac:spMkLst>
        </pc:spChg>
        <pc:spChg chg="add mod">
          <ac:chgData name="織田稔之 / ODA，TOSHIYUKI" userId="0f1d39dd-e57d-4875-90d1-29b3cb84665b" providerId="ADAL" clId="{974007E5-516C-4C7D-8D8A-F3FEAE92A8FC}" dt="2023-03-14T01:21:58.098" v="3306" actId="1076"/>
          <ac:spMkLst>
            <pc:docMk/>
            <pc:sldMk cId="2721344866" sldId="418"/>
            <ac:spMk id="1075" creationId="{1892A3A1-E4DF-E21C-8021-2F10493A5E08}"/>
          </ac:spMkLst>
        </pc:spChg>
        <pc:spChg chg="add mod">
          <ac:chgData name="織田稔之 / ODA，TOSHIYUKI" userId="0f1d39dd-e57d-4875-90d1-29b3cb84665b" providerId="ADAL" clId="{974007E5-516C-4C7D-8D8A-F3FEAE92A8FC}" dt="2023-03-14T01:29:15.284" v="3820" actId="1076"/>
          <ac:spMkLst>
            <pc:docMk/>
            <pc:sldMk cId="2721344866" sldId="418"/>
            <ac:spMk id="1084" creationId="{3A462B73-9253-2C74-CCC6-27E4FF4D9320}"/>
          </ac:spMkLst>
        </pc:spChg>
        <pc:grpChg chg="add mod">
          <ac:chgData name="織田稔之 / ODA，TOSHIYUKI" userId="0f1d39dd-e57d-4875-90d1-29b3cb84665b" providerId="ADAL" clId="{974007E5-516C-4C7D-8D8A-F3FEAE92A8FC}" dt="2023-03-14T01:21:58.098" v="3306" actId="1076"/>
          <ac:grpSpMkLst>
            <pc:docMk/>
            <pc:sldMk cId="2721344866" sldId="418"/>
            <ac:grpSpMk id="1040" creationId="{BF220906-590A-E066-B6BA-11DAB236DCE6}"/>
          </ac:grpSpMkLst>
        </pc:grpChg>
        <pc:grpChg chg="del mod">
          <ac:chgData name="織田稔之 / ODA，TOSHIYUKI" userId="0f1d39dd-e57d-4875-90d1-29b3cb84665b" providerId="ADAL" clId="{974007E5-516C-4C7D-8D8A-F3FEAE92A8FC}" dt="2023-03-14T01:18:56.139" v="3277" actId="478"/>
          <ac:grpSpMkLst>
            <pc:docMk/>
            <pc:sldMk cId="2721344866" sldId="418"/>
            <ac:grpSpMk id="1048" creationId="{FFC45979-1CEA-3820-D3B3-6715F8A3B65F}"/>
          </ac:grpSpMkLst>
        </pc:grpChg>
        <pc:grpChg chg="add mod">
          <ac:chgData name="織田稔之 / ODA，TOSHIYUKI" userId="0f1d39dd-e57d-4875-90d1-29b3cb84665b" providerId="ADAL" clId="{974007E5-516C-4C7D-8D8A-F3FEAE92A8FC}" dt="2023-03-14T01:21:58.098" v="3306" actId="1076"/>
          <ac:grpSpMkLst>
            <pc:docMk/>
            <pc:sldMk cId="2721344866" sldId="418"/>
            <ac:grpSpMk id="1065" creationId="{03EB88C2-9D91-60A0-C386-32FFC2285D27}"/>
          </ac:grpSpMkLst>
        </pc:grpChg>
        <pc:grpChg chg="add mod">
          <ac:chgData name="織田稔之 / ODA，TOSHIYUKI" userId="0f1d39dd-e57d-4875-90d1-29b3cb84665b" providerId="ADAL" clId="{974007E5-516C-4C7D-8D8A-F3FEAE92A8FC}" dt="2023-03-14T01:21:58.098" v="3306" actId="1076"/>
          <ac:grpSpMkLst>
            <pc:docMk/>
            <pc:sldMk cId="2721344866" sldId="418"/>
            <ac:grpSpMk id="1076" creationId="{29208E7E-08F3-693A-524E-061FD851B3DF}"/>
          </ac:grpSpMkLst>
        </pc:grpChg>
        <pc:graphicFrameChg chg="modGraphic">
          <ac:chgData name="織田稔之 / ODA，TOSHIYUKI" userId="0f1d39dd-e57d-4875-90d1-29b3cb84665b" providerId="ADAL" clId="{974007E5-516C-4C7D-8D8A-F3FEAE92A8FC}" dt="2023-03-14T01:29:29.635" v="3827" actId="20577"/>
          <ac:graphicFrameMkLst>
            <pc:docMk/>
            <pc:sldMk cId="2721344866" sldId="418"/>
            <ac:graphicFrameMk id="2" creationId="{524D3C77-8229-B62C-420C-E9E4FDA08886}"/>
          </ac:graphicFrameMkLst>
        </pc:graphicFrameChg>
        <pc:graphicFrameChg chg="mod modGraphic">
          <ac:chgData name="織田稔之 / ODA，TOSHIYUKI" userId="0f1d39dd-e57d-4875-90d1-29b3cb84665b" providerId="ADAL" clId="{974007E5-516C-4C7D-8D8A-F3FEAE92A8FC}" dt="2023-03-14T01:27:03.833" v="3697" actId="20577"/>
          <ac:graphicFrameMkLst>
            <pc:docMk/>
            <pc:sldMk cId="2721344866" sldId="418"/>
            <ac:graphicFrameMk id="3" creationId="{323F637A-9220-274B-610E-86D9D4556750}"/>
          </ac:graphicFrameMkLst>
        </pc:graphicFrameChg>
        <pc:picChg chg="add mod">
          <ac:chgData name="織田稔之 / ODA，TOSHIYUKI" userId="0f1d39dd-e57d-4875-90d1-29b3cb84665b" providerId="ADAL" clId="{974007E5-516C-4C7D-8D8A-F3FEAE92A8FC}" dt="2023-03-14T01:21:58.098" v="3306" actId="1076"/>
          <ac:picMkLst>
            <pc:docMk/>
            <pc:sldMk cId="2721344866" sldId="418"/>
            <ac:picMk id="6" creationId="{08A214A4-53FF-02EF-6700-5769C9FE0FBB}"/>
          </ac:picMkLst>
        </pc:picChg>
        <pc:picChg chg="mod">
          <ac:chgData name="織田稔之 / ODA，TOSHIYUKI" userId="0f1d39dd-e57d-4875-90d1-29b3cb84665b" providerId="ADAL" clId="{974007E5-516C-4C7D-8D8A-F3FEAE92A8FC}" dt="2023-03-14T01:21:58.098" v="3306" actId="1076"/>
          <ac:picMkLst>
            <pc:docMk/>
            <pc:sldMk cId="2721344866" sldId="418"/>
            <ac:picMk id="7" creationId="{2E1DE7AF-F98F-79E8-AE80-1A55CC216BC3}"/>
          </ac:picMkLst>
        </pc:picChg>
        <pc:picChg chg="add mod">
          <ac:chgData name="織田稔之 / ODA，TOSHIYUKI" userId="0f1d39dd-e57d-4875-90d1-29b3cb84665b" providerId="ADAL" clId="{974007E5-516C-4C7D-8D8A-F3FEAE92A8FC}" dt="2023-03-14T01:21:58.098" v="3306" actId="1076"/>
          <ac:picMkLst>
            <pc:docMk/>
            <pc:sldMk cId="2721344866" sldId="418"/>
            <ac:picMk id="20" creationId="{E87DFD62-9139-A86D-4BED-CBD01CFC225F}"/>
          </ac:picMkLst>
        </pc:picChg>
        <pc:picChg chg="add mod">
          <ac:chgData name="織田稔之 / ODA，TOSHIYUKI" userId="0f1d39dd-e57d-4875-90d1-29b3cb84665b" providerId="ADAL" clId="{974007E5-516C-4C7D-8D8A-F3FEAE92A8FC}" dt="2023-03-14T01:21:58.098" v="3306" actId="1076"/>
          <ac:picMkLst>
            <pc:docMk/>
            <pc:sldMk cId="2721344866" sldId="418"/>
            <ac:picMk id="24" creationId="{5BA9E2D7-627F-5E07-B015-ED0627987870}"/>
          </ac:picMkLst>
        </pc:picChg>
        <pc:picChg chg="add mod">
          <ac:chgData name="織田稔之 / ODA，TOSHIYUKI" userId="0f1d39dd-e57d-4875-90d1-29b3cb84665b" providerId="ADAL" clId="{974007E5-516C-4C7D-8D8A-F3FEAE92A8FC}" dt="2023-03-14T01:21:58.098" v="3306" actId="1076"/>
          <ac:picMkLst>
            <pc:docMk/>
            <pc:sldMk cId="2721344866" sldId="418"/>
            <ac:picMk id="27" creationId="{0D400711-EF68-4DA8-E78C-92DA21DFA8B9}"/>
          </ac:picMkLst>
        </pc:picChg>
        <pc:picChg chg="mod">
          <ac:chgData name="織田稔之 / ODA，TOSHIYUKI" userId="0f1d39dd-e57d-4875-90d1-29b3cb84665b" providerId="ADAL" clId="{974007E5-516C-4C7D-8D8A-F3FEAE92A8FC}" dt="2023-03-14T01:21:58.098" v="3306" actId="1076"/>
          <ac:picMkLst>
            <pc:docMk/>
            <pc:sldMk cId="2721344866" sldId="418"/>
            <ac:picMk id="1049" creationId="{2E9E4186-1299-B4BB-E4F1-2BB30BAC2808}"/>
          </ac:picMkLst>
        </pc:picChg>
        <pc:picChg chg="del mod">
          <ac:chgData name="織田稔之 / ODA，TOSHIYUKI" userId="0f1d39dd-e57d-4875-90d1-29b3cb84665b" providerId="ADAL" clId="{974007E5-516C-4C7D-8D8A-F3FEAE92A8FC}" dt="2023-03-14T01:10:17.526" v="3062" actId="478"/>
          <ac:picMkLst>
            <pc:docMk/>
            <pc:sldMk cId="2721344866" sldId="418"/>
            <ac:picMk id="1050" creationId="{FFE8CBC9-8337-5D70-4EE1-0ABB30965014}"/>
          </ac:picMkLst>
        </pc:picChg>
        <pc:picChg chg="mod">
          <ac:chgData name="織田稔之 / ODA，TOSHIYUKI" userId="0f1d39dd-e57d-4875-90d1-29b3cb84665b" providerId="ADAL" clId="{974007E5-516C-4C7D-8D8A-F3FEAE92A8FC}" dt="2023-03-14T01:21:58.098" v="3306" actId="1076"/>
          <ac:picMkLst>
            <pc:docMk/>
            <pc:sldMk cId="2721344866" sldId="418"/>
            <ac:picMk id="1051" creationId="{D0F64B82-BD6D-118E-E4E0-94693517EC34}"/>
          </ac:picMkLst>
        </pc:picChg>
        <pc:picChg chg="del mod">
          <ac:chgData name="織田稔之 / ODA，TOSHIYUKI" userId="0f1d39dd-e57d-4875-90d1-29b3cb84665b" providerId="ADAL" clId="{974007E5-516C-4C7D-8D8A-F3FEAE92A8FC}" dt="2023-03-14T01:10:17.526" v="3062" actId="478"/>
          <ac:picMkLst>
            <pc:docMk/>
            <pc:sldMk cId="2721344866" sldId="418"/>
            <ac:picMk id="1054" creationId="{09EFD67D-22A6-190E-47E1-C45660AA6376}"/>
          </ac:picMkLst>
        </pc:picChg>
        <pc:picChg chg="mod">
          <ac:chgData name="織田稔之 / ODA，TOSHIYUKI" userId="0f1d39dd-e57d-4875-90d1-29b3cb84665b" providerId="ADAL" clId="{974007E5-516C-4C7D-8D8A-F3FEAE92A8FC}" dt="2023-03-14T01:21:58.098" v="3306" actId="1076"/>
          <ac:picMkLst>
            <pc:docMk/>
            <pc:sldMk cId="2721344866" sldId="418"/>
            <ac:picMk id="1055" creationId="{BC6F9351-014A-84B8-8B37-92FDCFD725A1}"/>
          </ac:picMkLst>
        </pc:picChg>
        <pc:picChg chg="add mod">
          <ac:chgData name="織田稔之 / ODA，TOSHIYUKI" userId="0f1d39dd-e57d-4875-90d1-29b3cb84665b" providerId="ADAL" clId="{974007E5-516C-4C7D-8D8A-F3FEAE92A8FC}" dt="2023-03-14T01:21:58.098" v="3306" actId="1076"/>
          <ac:picMkLst>
            <pc:docMk/>
            <pc:sldMk cId="2721344866" sldId="418"/>
            <ac:picMk id="1056" creationId="{7F73EA2C-16EB-FAE4-0735-D94DBF5118F0}"/>
          </ac:picMkLst>
        </pc:picChg>
        <pc:picChg chg="add del mod">
          <ac:chgData name="織田稔之 / ODA，TOSHIYUKI" userId="0f1d39dd-e57d-4875-90d1-29b3cb84665b" providerId="ADAL" clId="{974007E5-516C-4C7D-8D8A-F3FEAE92A8FC}" dt="2023-03-14T01:18:42.915" v="3275" actId="478"/>
          <ac:picMkLst>
            <pc:docMk/>
            <pc:sldMk cId="2721344866" sldId="418"/>
            <ac:picMk id="1073" creationId="{A8394F69-96FF-75A4-3321-4030A222D56E}"/>
          </ac:picMkLst>
        </pc:picChg>
        <pc:cxnChg chg="del">
          <ac:chgData name="織田稔之 / ODA，TOSHIYUKI" userId="0f1d39dd-e57d-4875-90d1-29b3cb84665b" providerId="ADAL" clId="{974007E5-516C-4C7D-8D8A-F3FEAE92A8FC}" dt="2023-03-14T01:12:51.793" v="3133" actId="478"/>
          <ac:cxnSpMkLst>
            <pc:docMk/>
            <pc:sldMk cId="2721344866" sldId="418"/>
            <ac:cxnSpMk id="19" creationId="{B2211449-D231-7058-9CD5-115EBE8FB4C1}"/>
          </ac:cxnSpMkLst>
        </pc:cxnChg>
        <pc:cxnChg chg="add mod">
          <ac:chgData name="織田稔之 / ODA，TOSHIYUKI" userId="0f1d39dd-e57d-4875-90d1-29b3cb84665b" providerId="ADAL" clId="{974007E5-516C-4C7D-8D8A-F3FEAE92A8FC}" dt="2023-03-14T01:21:58.098" v="3306" actId="1076"/>
          <ac:cxnSpMkLst>
            <pc:docMk/>
            <pc:sldMk cId="2721344866" sldId="418"/>
            <ac:cxnSpMk id="1060" creationId="{65327022-3141-3F6F-D72C-E892684D85CB}"/>
          </ac:cxnSpMkLst>
        </pc:cxnChg>
        <pc:cxnChg chg="add mod">
          <ac:chgData name="織田稔之 / ODA，TOSHIYUKI" userId="0f1d39dd-e57d-4875-90d1-29b3cb84665b" providerId="ADAL" clId="{974007E5-516C-4C7D-8D8A-F3FEAE92A8FC}" dt="2023-03-14T01:21:58.098" v="3306" actId="1076"/>
          <ac:cxnSpMkLst>
            <pc:docMk/>
            <pc:sldMk cId="2721344866" sldId="418"/>
            <ac:cxnSpMk id="1062" creationId="{09142901-46D4-50AF-33AF-714A62EA20B8}"/>
          </ac:cxnSpMkLst>
        </pc:cxnChg>
        <pc:cxnChg chg="add mod">
          <ac:chgData name="織田稔之 / ODA，TOSHIYUKI" userId="0f1d39dd-e57d-4875-90d1-29b3cb84665b" providerId="ADAL" clId="{974007E5-516C-4C7D-8D8A-F3FEAE92A8FC}" dt="2023-03-14T01:21:58.098" v="3306" actId="1076"/>
          <ac:cxnSpMkLst>
            <pc:docMk/>
            <pc:sldMk cId="2721344866" sldId="418"/>
            <ac:cxnSpMk id="1064" creationId="{76CA2706-565F-DE90-A297-3F6F2A1A1B22}"/>
          </ac:cxnSpMkLst>
        </pc:cxnChg>
        <pc:cxnChg chg="add mod">
          <ac:chgData name="織田稔之 / ODA，TOSHIYUKI" userId="0f1d39dd-e57d-4875-90d1-29b3cb84665b" providerId="ADAL" clId="{974007E5-516C-4C7D-8D8A-F3FEAE92A8FC}" dt="2023-03-14T01:21:58.098" v="3306" actId="1076"/>
          <ac:cxnSpMkLst>
            <pc:docMk/>
            <pc:sldMk cId="2721344866" sldId="418"/>
            <ac:cxnSpMk id="1068" creationId="{0B5760B8-9D18-1A85-F0BC-3F6D8CC54352}"/>
          </ac:cxnSpMkLst>
        </pc:cxnChg>
        <pc:cxnChg chg="add mod">
          <ac:chgData name="織田稔之 / ODA，TOSHIYUKI" userId="0f1d39dd-e57d-4875-90d1-29b3cb84665b" providerId="ADAL" clId="{974007E5-516C-4C7D-8D8A-F3FEAE92A8FC}" dt="2023-03-14T01:21:58.098" v="3306" actId="1076"/>
          <ac:cxnSpMkLst>
            <pc:docMk/>
            <pc:sldMk cId="2721344866" sldId="418"/>
            <ac:cxnSpMk id="1077" creationId="{327AF634-FE8A-9074-42D0-8D325E2E88AD}"/>
          </ac:cxnSpMkLst>
        </pc:cxnChg>
        <pc:cxnChg chg="add mod">
          <ac:chgData name="織田稔之 / ODA，TOSHIYUKI" userId="0f1d39dd-e57d-4875-90d1-29b3cb84665b" providerId="ADAL" clId="{974007E5-516C-4C7D-8D8A-F3FEAE92A8FC}" dt="2023-03-14T01:21:58.098" v="3306" actId="1076"/>
          <ac:cxnSpMkLst>
            <pc:docMk/>
            <pc:sldMk cId="2721344866" sldId="418"/>
            <ac:cxnSpMk id="1081" creationId="{6F9CE5E5-BCE9-A3AB-6294-18B495E545F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419C1-7C19-44DB-B464-25CDC16FE30C}" type="datetimeFigureOut">
              <a:rPr kumimoji="1" lang="ja-JP" altLang="en-US" smtClean="0"/>
              <a:t>2023/12/11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A441B-D94B-42B7-9430-6BA3C908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98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/>
          <p:cNvGrpSpPr/>
          <p:nvPr userDrawn="1"/>
        </p:nvGrpSpPr>
        <p:grpSpPr bwMode="gray">
          <a:xfrm>
            <a:off x="432650" y="2743235"/>
            <a:ext cx="11327551" cy="129984"/>
            <a:chOff x="324487" y="2057426"/>
            <a:chExt cx="8495663" cy="97488"/>
          </a:xfrm>
        </p:grpSpPr>
        <p:sp>
          <p:nvSpPr>
            <p:cNvPr id="36" name="正方形/長方形 11"/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2400"/>
            </a:p>
          </p:txBody>
        </p:sp>
        <p:grpSp>
          <p:nvGrpSpPr>
            <p:cNvPr id="37" name="グループ化 16"/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38" name="正方形/長方形 37"/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正方形/長方形 38"/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42" name="スライド番号プレースホルダ 2"/>
          <p:cNvSpPr>
            <a:spLocks noGrp="1"/>
          </p:cNvSpPr>
          <p:nvPr userDrawn="1">
            <p:ph type="sldNum" sz="quarter" idx="10"/>
          </p:nvPr>
        </p:nvSpPr>
        <p:spPr bwMode="gray">
          <a:xfrm>
            <a:off x="11413814" y="6555016"/>
            <a:ext cx="651933" cy="304800"/>
          </a:xfrm>
          <a:prstGeom prst="rect">
            <a:avLst/>
          </a:prstGeom>
        </p:spPr>
        <p:txBody>
          <a:bodyPr/>
          <a:lstStyle>
            <a:lvl1pPr algn="r">
              <a:defRPr sz="1467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790173A9-6621-4FFE-BC07-AC198BDD4C9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3" name="タイトル 1"/>
          <p:cNvSpPr>
            <a:spLocks noGrp="1"/>
          </p:cNvSpPr>
          <p:nvPr userDrawn="1">
            <p:ph type="title"/>
          </p:nvPr>
        </p:nvSpPr>
        <p:spPr bwMode="gray">
          <a:xfrm>
            <a:off x="2851482" y="3113706"/>
            <a:ext cx="4413388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9" name="テキスト プレースホルダ 48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2851481" y="3656177"/>
            <a:ext cx="3393878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4" name="Text Box 13"/>
          <p:cNvSpPr txBox="1">
            <a:spLocks noChangeArrowheads="1"/>
          </p:cNvSpPr>
          <p:nvPr userDrawn="1"/>
        </p:nvSpPr>
        <p:spPr bwMode="gray">
          <a:xfrm>
            <a:off x="9277415" y="6599239"/>
            <a:ext cx="2313454" cy="2358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Hitachi, Ltd. 2023. All rights reserved.</a:t>
            </a:r>
          </a:p>
        </p:txBody>
      </p:sp>
      <p:pic>
        <p:nvPicPr>
          <p:cNvPr id="41" name="図 40" descr="ea60_010_030_dwin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874" y="536965"/>
            <a:ext cx="2359327" cy="676800"/>
          </a:xfrm>
          <a:prstGeom prst="rect">
            <a:avLst/>
          </a:prstGeom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xmlns="" id="{DA9FD3A9-9C30-0EE9-FAFB-6E4B71629DF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6599239"/>
            <a:ext cx="1580882" cy="2358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HITACHI</a:t>
            </a:r>
            <a:r>
              <a:rPr kumimoji="0" lang="ja-JP" altLang="en-US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kumimoji="0" lang="en-US" altLang="ja-JP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9855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755653" y="3153461"/>
            <a:ext cx="4065537" cy="49853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933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54" name="スライド番号プレースホルダ 2"/>
          <p:cNvSpPr txBox="1">
            <a:spLocks/>
          </p:cNvSpPr>
          <p:nvPr userDrawn="1"/>
        </p:nvSpPr>
        <p:spPr bwMode="gray">
          <a:xfrm>
            <a:off x="11413814" y="6555016"/>
            <a:ext cx="651933" cy="304800"/>
          </a:xfrm>
          <a:prstGeom prst="rect">
            <a:avLst/>
          </a:prstGeom>
        </p:spPr>
        <p:txBody>
          <a:bodyPr/>
          <a:lstStyle>
            <a:lvl1pPr algn="r">
              <a:defRPr sz="1100" smtClean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173A9-6621-4FFE-BC07-AC198BDD4C9A}" type="slidenum">
              <a:rPr kumimoji="1" lang="en-US" altLang="ja-JP" sz="14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121917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67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grpSp>
        <p:nvGrpSpPr>
          <p:cNvPr id="40" name="グループ化 39"/>
          <p:cNvGrpSpPr/>
          <p:nvPr userDrawn="1"/>
        </p:nvGrpSpPr>
        <p:grpSpPr bwMode="gray">
          <a:xfrm>
            <a:off x="432650" y="2743235"/>
            <a:ext cx="11327551" cy="129984"/>
            <a:chOff x="324487" y="2057426"/>
            <a:chExt cx="8495663" cy="97488"/>
          </a:xfrm>
        </p:grpSpPr>
        <p:sp>
          <p:nvSpPr>
            <p:cNvPr id="41" name="正方形/長方形 11"/>
            <p:cNvSpPr>
              <a:spLocks noChangeArrowheads="1"/>
            </p:cNvSpPr>
            <p:nvPr/>
          </p:nvSpPr>
          <p:spPr bwMode="gray">
            <a:xfrm>
              <a:off x="324489" y="2057426"/>
              <a:ext cx="8495661" cy="97488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2400"/>
            </a:p>
          </p:txBody>
        </p:sp>
        <p:grpSp>
          <p:nvGrpSpPr>
            <p:cNvPr id="42" name="グループ化 16"/>
            <p:cNvGrpSpPr/>
            <p:nvPr/>
          </p:nvGrpSpPr>
          <p:grpSpPr bwMode="gray">
            <a:xfrm>
              <a:off x="324487" y="2057426"/>
              <a:ext cx="1938812" cy="97488"/>
              <a:chOff x="312738" y="2747963"/>
              <a:chExt cx="1970087" cy="109537"/>
            </a:xfrm>
          </p:grpSpPr>
          <p:sp>
            <p:nvSpPr>
              <p:cNvPr id="43" name="正方形/長方形 42"/>
              <p:cNvSpPr/>
              <p:nvPr/>
            </p:nvSpPr>
            <p:spPr bwMode="gray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F002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正方形/長方形 43"/>
              <p:cNvSpPr/>
              <p:nvPr/>
            </p:nvSpPr>
            <p:spPr bwMode="gray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45" name="図 44" descr="ea60_010_030_dwin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0874" y="536965"/>
            <a:ext cx="2359327" cy="676800"/>
          </a:xfrm>
          <a:prstGeom prst="rect">
            <a:avLst/>
          </a:prstGeom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xmlns="" id="{391CBF30-893A-4AC5-9DD9-FDC40029C04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9277415" y="6599239"/>
            <a:ext cx="2313454" cy="2358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33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Hitachi, Ltd. 2023. All rights reserved.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xmlns="" id="{EF036F52-4F79-E35A-BD5C-E472346A087C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6599239"/>
            <a:ext cx="1580882" cy="2358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HITACHI</a:t>
            </a:r>
            <a:r>
              <a:rPr kumimoji="0" lang="ja-JP" altLang="en-US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kumimoji="0" lang="en-US" altLang="ja-JP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8499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 bwMode="gray">
          <a:xfrm>
            <a:off x="150923" y="179483"/>
            <a:ext cx="9981984" cy="46172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67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6" name="スライド番号プレースホルダ 2"/>
          <p:cNvSpPr txBox="1">
            <a:spLocks/>
          </p:cNvSpPr>
          <p:nvPr userDrawn="1"/>
        </p:nvSpPr>
        <p:spPr bwMode="gray">
          <a:xfrm>
            <a:off x="11413814" y="6555016"/>
            <a:ext cx="651933" cy="304800"/>
          </a:xfrm>
          <a:prstGeom prst="rect">
            <a:avLst/>
          </a:prstGeom>
        </p:spPr>
        <p:txBody>
          <a:bodyPr/>
          <a:lstStyle>
            <a:lvl1pPr algn="r">
              <a:defRPr sz="1100" smtClean="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173A9-6621-4FFE-BC07-AC198BDD4C9A}" type="slidenum">
              <a:rPr kumimoji="1" lang="en-US" altLang="ja-JP" sz="14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121917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67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73" name="正方形/長方形 11"/>
          <p:cNvSpPr>
            <a:spLocks noChangeArrowheads="1"/>
          </p:cNvSpPr>
          <p:nvPr userDrawn="1"/>
        </p:nvSpPr>
        <p:spPr bwMode="gray">
          <a:xfrm>
            <a:off x="0" y="794367"/>
            <a:ext cx="12192000" cy="88389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2400"/>
          </a:p>
        </p:txBody>
      </p:sp>
      <p:grpSp>
        <p:nvGrpSpPr>
          <p:cNvPr id="74" name="グループ化 62"/>
          <p:cNvGrpSpPr/>
          <p:nvPr userDrawn="1"/>
        </p:nvGrpSpPr>
        <p:grpSpPr bwMode="gray">
          <a:xfrm>
            <a:off x="-3" y="794367"/>
            <a:ext cx="1757857" cy="88389"/>
            <a:chOff x="312738" y="2747963"/>
            <a:chExt cx="1970087" cy="109537"/>
          </a:xfrm>
        </p:grpSpPr>
        <p:sp>
          <p:nvSpPr>
            <p:cNvPr id="75" name="正方形/長方形 74"/>
            <p:cNvSpPr/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正方形/長方形 75"/>
            <p:cNvSpPr/>
            <p:nvPr/>
          </p:nvSpPr>
          <p:spPr bwMode="gray">
            <a:xfrm>
              <a:off x="312738" y="2747963"/>
              <a:ext cx="985837" cy="10953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4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9" name="図 48" descr="ea60_010_030_dwin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5567" y="184154"/>
            <a:ext cx="1593600" cy="457143"/>
          </a:xfrm>
          <a:prstGeom prst="rect">
            <a:avLst/>
          </a:prstGeom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xmlns="" id="{111698EF-CE40-4E6D-AB74-2DA135098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9277415" y="6599239"/>
            <a:ext cx="2313454" cy="2358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33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Hitachi, Ltd. 2023. All rights reserved.</a:t>
            </a: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xmlns="" id="{F8EF1761-9DCF-E3F4-9FDB-D4319863040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6599239"/>
            <a:ext cx="1580882" cy="2358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0" lang="en-US" altLang="ja-JP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HITACHI</a:t>
            </a:r>
            <a:r>
              <a:rPr kumimoji="0" lang="ja-JP" altLang="en-US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 </a:t>
            </a:r>
            <a:r>
              <a:rPr kumimoji="0" lang="en-US" altLang="ja-JP" sz="933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210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6CC85FC2-A766-2BB8-737D-48826DED5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921" y="2212965"/>
            <a:ext cx="6489414" cy="24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5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43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467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467">
          <a:solidFill>
            <a:schemeClr val="bg1"/>
          </a:solidFill>
          <a:latin typeface="Arial" charset="0"/>
          <a:ea typeface="HGPｺﾞｼｯｸE" pitchFamily="50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467">
          <a:solidFill>
            <a:schemeClr val="bg1"/>
          </a:solidFill>
          <a:latin typeface="Arial" charset="0"/>
          <a:ea typeface="HGPｺﾞｼｯｸE" pitchFamily="50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467">
          <a:solidFill>
            <a:schemeClr val="bg1"/>
          </a:solidFill>
          <a:latin typeface="Arial" charset="0"/>
          <a:ea typeface="HGPｺﾞｼｯｸE" pitchFamily="50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467">
          <a:solidFill>
            <a:schemeClr val="bg1"/>
          </a:solidFill>
          <a:latin typeface="Arial" charset="0"/>
          <a:ea typeface="HGPｺﾞｼｯｸE" pitchFamily="50" charset="-128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467">
          <a:solidFill>
            <a:schemeClr val="bg1"/>
          </a:solidFill>
          <a:latin typeface="Arial" charset="0"/>
          <a:ea typeface="HGPｺﾞｼｯｸE" pitchFamily="50" charset="-128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467">
          <a:solidFill>
            <a:schemeClr val="bg1"/>
          </a:solidFill>
          <a:latin typeface="Arial" charset="0"/>
          <a:ea typeface="HGPｺﾞｼｯｸE" pitchFamily="50" charset="-128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467">
          <a:solidFill>
            <a:schemeClr val="bg1"/>
          </a:solidFill>
          <a:latin typeface="Arial" charset="0"/>
          <a:ea typeface="HGPｺﾞｼｯｸE" pitchFamily="50" charset="-128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467">
          <a:solidFill>
            <a:schemeClr val="bg1"/>
          </a:solidFill>
          <a:latin typeface="Arial" charset="0"/>
          <a:ea typeface="HGPｺﾞｼｯｸE" pitchFamily="50" charset="-128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1D88902-BA77-E8FB-8465-826880972ECF}"/>
              </a:ext>
            </a:extLst>
          </p:cNvPr>
          <p:cNvSpPr txBox="1"/>
          <p:nvPr/>
        </p:nvSpPr>
        <p:spPr>
          <a:xfrm>
            <a:off x="356304" y="287490"/>
            <a:ext cx="503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</a:t>
            </a:r>
            <a:r>
              <a:rPr lang="ja-JP" altLang="en-US" dirty="0" smtClean="0"/>
              <a:t>基本</a:t>
            </a:r>
            <a:r>
              <a:rPr lang="ja-JP" altLang="en-US" dirty="0"/>
              <a:t>モデル（</a:t>
            </a:r>
            <a:r>
              <a:rPr lang="en-US" altLang="ja-JP" dirty="0"/>
              <a:t>12kW</a:t>
            </a:r>
            <a:r>
              <a:rPr lang="ja-JP" altLang="en-US" dirty="0"/>
              <a:t>モデル）</a:t>
            </a:r>
            <a:endParaRPr kumimoji="1"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6B4B39BD-9055-CFC9-B7CD-08E8B371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83" y="561121"/>
            <a:ext cx="10163175" cy="5410200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xmlns="" id="{DCB5CE5C-C0F5-BA66-4BA6-0ED3F43A2461}"/>
              </a:ext>
            </a:extLst>
          </p:cNvPr>
          <p:cNvCxnSpPr/>
          <p:nvPr/>
        </p:nvCxnSpPr>
        <p:spPr>
          <a:xfrm>
            <a:off x="984069" y="1026154"/>
            <a:ext cx="5320937" cy="304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xmlns="" id="{C818B8EB-9202-BC91-A088-457D2BE8988E}"/>
              </a:ext>
            </a:extLst>
          </p:cNvPr>
          <p:cNvCxnSpPr>
            <a:cxnSpLocks/>
          </p:cNvCxnSpPr>
          <p:nvPr/>
        </p:nvCxnSpPr>
        <p:spPr>
          <a:xfrm flipH="1" flipV="1">
            <a:off x="6618514" y="1541417"/>
            <a:ext cx="139337" cy="403206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6F554729-A0C0-4042-102D-ED12BBC29618}"/>
              </a:ext>
            </a:extLst>
          </p:cNvPr>
          <p:cNvSpPr txBox="1"/>
          <p:nvPr/>
        </p:nvSpPr>
        <p:spPr>
          <a:xfrm>
            <a:off x="2669177" y="841488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6m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179068DF-4579-2B56-3C25-ADC9F1E2E570}"/>
              </a:ext>
            </a:extLst>
          </p:cNvPr>
          <p:cNvSpPr txBox="1"/>
          <p:nvPr/>
        </p:nvSpPr>
        <p:spPr>
          <a:xfrm>
            <a:off x="6688182" y="3623876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4.5</a:t>
            </a:r>
            <a:r>
              <a:rPr kumimoji="1" lang="en-US" altLang="ja-JP" dirty="0"/>
              <a:t>m</a:t>
            </a:r>
            <a:endParaRPr kumimoji="1"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xmlns="" id="{C29BC859-3244-0C06-2C77-E134EC4727E2}"/>
              </a:ext>
            </a:extLst>
          </p:cNvPr>
          <p:cNvCxnSpPr>
            <a:cxnSpLocks/>
          </p:cNvCxnSpPr>
          <p:nvPr/>
        </p:nvCxnSpPr>
        <p:spPr>
          <a:xfrm flipV="1">
            <a:off x="9897290" y="4412066"/>
            <a:ext cx="0" cy="14702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7D9D0CC3-2514-95D2-94E9-2E3C835A9498}"/>
              </a:ext>
            </a:extLst>
          </p:cNvPr>
          <p:cNvSpPr txBox="1"/>
          <p:nvPr/>
        </p:nvSpPr>
        <p:spPr>
          <a:xfrm>
            <a:off x="9862455" y="4896056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1.5</a:t>
            </a:r>
            <a:r>
              <a:rPr kumimoji="1" lang="en-US" altLang="ja-JP" dirty="0"/>
              <a:t>m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9A3D7477-0C61-7BB4-02E5-C58869C37CCD}"/>
              </a:ext>
            </a:extLst>
          </p:cNvPr>
          <p:cNvSpPr txBox="1"/>
          <p:nvPr/>
        </p:nvSpPr>
        <p:spPr>
          <a:xfrm>
            <a:off x="8551816" y="5882356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1.5</a:t>
            </a:r>
            <a:r>
              <a:rPr kumimoji="1" lang="en-US" altLang="ja-JP" dirty="0"/>
              <a:t>m</a:t>
            </a:r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xmlns="" id="{44AB1111-F302-6A34-258D-75D85B2F8399}"/>
              </a:ext>
            </a:extLst>
          </p:cNvPr>
          <p:cNvCxnSpPr>
            <a:cxnSpLocks/>
          </p:cNvCxnSpPr>
          <p:nvPr/>
        </p:nvCxnSpPr>
        <p:spPr>
          <a:xfrm flipH="1" flipV="1">
            <a:off x="8255726" y="5882356"/>
            <a:ext cx="1445623" cy="9172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27E836FF-2140-F4EF-0BE7-11899119F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049" y="304793"/>
            <a:ext cx="4135378" cy="311864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1D8DFC11-330A-5A8F-448F-05916BFB7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43" y="4374647"/>
            <a:ext cx="2257431" cy="169307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FF10378E-BC3E-15D5-D57D-0A731BBC3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990" y="4303441"/>
            <a:ext cx="2472213" cy="17958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1522453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9">
      <a:majorFont>
        <a:latin typeface="Arial"/>
        <a:ea typeface="HGP創英角ｺﾞｼｯｸUB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9525">
          <a:noFill/>
          <a:miter lim="800000"/>
          <a:headEnd/>
          <a:tailEnd/>
        </a:ln>
        <a:effectLst/>
      </a:spPr>
      <a:bodyPr wrap="none" rtlCol="0" anchor="ctr" anchorCtr="0">
        <a:noAutofit/>
      </a:bodyPr>
      <a:lstStyle>
        <a:defPPr algn="ctr">
          <a:defRPr kumimoji="1" sz="1800" smtClean="0">
            <a:solidFill>
              <a:schemeClr val="tx1"/>
            </a:solidFill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kumimoji="1" sz="2200" smtClean="0">
            <a:solidFill>
              <a:schemeClr val="tx1"/>
            </a:solidFill>
            <a:latin typeface="+mn-ea"/>
            <a:ea typeface="+mn-ea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664</TotalTime>
  <Words>4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HGP創英角ｺﾞｼｯｸUB</vt:lpstr>
      <vt:lpstr>Meiryo UI</vt:lpstr>
      <vt:lpstr>ＭＳ Ｐゴシック</vt:lpstr>
      <vt:lpstr>游ゴシック</vt:lpstr>
      <vt:lpstr>Arial</vt:lpstr>
      <vt:lpstr>標準デザイン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風力発電に関するディスカッション</dc:title>
  <dc:creator>淺賀淳 / Asaka，Jun</dc:creator>
  <cp:lastModifiedBy>shimoyama jiro</cp:lastModifiedBy>
  <cp:revision>8</cp:revision>
  <dcterms:created xsi:type="dcterms:W3CDTF">2023-03-12T23:52:12Z</dcterms:created>
  <dcterms:modified xsi:type="dcterms:W3CDTF">2023-12-10T23:28:56Z</dcterms:modified>
</cp:coreProperties>
</file>